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petitions Officer" userId="b90d47d7-c21a-44d8-8e2b-9f75c90fcc97" providerId="ADAL" clId="{19DEB1F0-EA60-47B9-A1D4-996DA267888E}"/>
    <pc:docChg chg="modSld">
      <pc:chgData name="Competitions Officer" userId="b90d47d7-c21a-44d8-8e2b-9f75c90fcc97" providerId="ADAL" clId="{19DEB1F0-EA60-47B9-A1D4-996DA267888E}" dt="2024-11-13T10:09:04.462" v="11" actId="20577"/>
      <pc:docMkLst>
        <pc:docMk/>
      </pc:docMkLst>
      <pc:sldChg chg="modSp mod">
        <pc:chgData name="Competitions Officer" userId="b90d47d7-c21a-44d8-8e2b-9f75c90fcc97" providerId="ADAL" clId="{19DEB1F0-EA60-47B9-A1D4-996DA267888E}" dt="2024-11-13T10:09:04.462" v="11" actId="20577"/>
        <pc:sldMkLst>
          <pc:docMk/>
          <pc:sldMk cId="308985918" sldId="257"/>
        </pc:sldMkLst>
        <pc:spChg chg="mod">
          <ac:chgData name="Competitions Officer" userId="b90d47d7-c21a-44d8-8e2b-9f75c90fcc97" providerId="ADAL" clId="{19DEB1F0-EA60-47B9-A1D4-996DA267888E}" dt="2024-11-13T10:09:04.462" v="11" actId="20577"/>
          <ac:spMkLst>
            <pc:docMk/>
            <pc:sldMk cId="308985918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3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55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66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4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0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4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5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3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47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0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2535-2E77-460D-B6B3-0FD459EB1973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F911C-46CB-4AB6-BCC3-7BD3460F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45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291" y="173034"/>
            <a:ext cx="8396655" cy="888909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+mn-lt"/>
              </a:rPr>
              <a:t>Shooting &amp; Competitions </a:t>
            </a:r>
            <a:r>
              <a:rPr lang="en-GB" sz="3200" b="1" dirty="0" err="1">
                <a:latin typeface="+mn-lt"/>
              </a:rPr>
              <a:t>FoE</a:t>
            </a:r>
            <a:r>
              <a:rPr lang="en-GB" sz="3200" b="1" dirty="0">
                <a:latin typeface="+mn-lt"/>
              </a:rPr>
              <a:t> 2025</a:t>
            </a:r>
            <a:br>
              <a:rPr lang="en-GB" sz="3200" b="1" dirty="0">
                <a:latin typeface="+mn-lt"/>
              </a:rPr>
            </a:br>
            <a:r>
              <a:rPr lang="en-GB" sz="1800" b="1" dirty="0">
                <a:latin typeface="+mn-lt"/>
              </a:rPr>
              <a:t>(as at 13 Nov 24)</a:t>
            </a:r>
            <a:r>
              <a:rPr lang="en-GB" sz="18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86B0A-B6F8-41EE-BD01-E28DF411177E}" type="slidenum">
              <a:rPr lang="en-GB" smtClean="0"/>
              <a:t>1</a:t>
            </a:fld>
            <a:endParaRPr lang="en-GB" dirty="0"/>
          </a:p>
        </p:txBody>
      </p:sp>
      <p:pic>
        <p:nvPicPr>
          <p:cNvPr id="6" name="Picture 17" descr="CCRS-Logo-with-strap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697" y="4763"/>
            <a:ext cx="1948937" cy="110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2" t="-2274" r="-1302" b="-2274"/>
          <a:stretch>
            <a:fillRect/>
          </a:stretch>
        </p:blipFill>
        <p:spPr bwMode="auto">
          <a:xfrm>
            <a:off x="172663" y="117838"/>
            <a:ext cx="1351337" cy="135391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572093" y="1114697"/>
            <a:ext cx="49780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January</a:t>
            </a:r>
          </a:p>
          <a:p>
            <a:r>
              <a:rPr lang="en-GB" sz="1200" dirty="0"/>
              <a:t>	Postal matches (AR &amp; SB)</a:t>
            </a:r>
          </a:p>
          <a:p>
            <a:r>
              <a:rPr lang="en-GB" sz="1200" b="1" dirty="0"/>
              <a:t>February</a:t>
            </a:r>
          </a:p>
          <a:p>
            <a:r>
              <a:rPr lang="en-GB" sz="1200" dirty="0"/>
              <a:t>	Postal matches (AR &amp; SB)</a:t>
            </a:r>
          </a:p>
          <a:p>
            <a:r>
              <a:rPr lang="en-GB" sz="1200" dirty="0"/>
              <a:t>28 -	Inter Services Smallbore &amp; CCF 100 Team Smallbore Finals</a:t>
            </a:r>
          </a:p>
          <a:p>
            <a:r>
              <a:rPr lang="en-GB" sz="1200" dirty="0"/>
              <a:t>	(Marlborough College and </a:t>
            </a:r>
            <a:r>
              <a:rPr lang="en-GB" sz="1200" dirty="0" err="1"/>
              <a:t>Tilshead</a:t>
            </a:r>
            <a:r>
              <a:rPr lang="en-GB" sz="1200" dirty="0"/>
              <a:t> Camp)</a:t>
            </a:r>
          </a:p>
          <a:p>
            <a:r>
              <a:rPr lang="en-GB" sz="1200" b="1" dirty="0"/>
              <a:t>March</a:t>
            </a:r>
          </a:p>
          <a:p>
            <a:pPr marL="171450" indent="-171450">
              <a:buFontTx/>
              <a:buChar char="-"/>
            </a:pPr>
            <a:r>
              <a:rPr lang="en-GB" sz="1200" dirty="0"/>
              <a:t>02	Inter-Services Smallbore &amp; CCF 100 Team Smallbore Finals</a:t>
            </a:r>
          </a:p>
          <a:p>
            <a:pPr lvl="2"/>
            <a:r>
              <a:rPr lang="en-GB" sz="1200" dirty="0"/>
              <a:t>(Marlborough College and </a:t>
            </a:r>
            <a:r>
              <a:rPr lang="en-GB" sz="1200" dirty="0" err="1"/>
              <a:t>Tilshead</a:t>
            </a:r>
            <a:r>
              <a:rPr lang="en-GB" sz="1200" dirty="0"/>
              <a:t> Camp)</a:t>
            </a:r>
          </a:p>
          <a:p>
            <a:r>
              <a:rPr lang="en-GB" sz="1200" dirty="0"/>
              <a:t>	Postal matches (AR &amp;SB)</a:t>
            </a:r>
          </a:p>
          <a:p>
            <a:r>
              <a:rPr lang="en-GB" sz="1200" dirty="0"/>
              <a:t>27-30	Ex Maple Taste (UKCRT and BCRT) </a:t>
            </a:r>
          </a:p>
          <a:p>
            <a:endParaRPr lang="en-GB" sz="1200" b="1" dirty="0"/>
          </a:p>
          <a:p>
            <a:r>
              <a:rPr lang="en-GB" sz="1200" b="1" dirty="0"/>
              <a:t>April</a:t>
            </a:r>
          </a:p>
          <a:p>
            <a:r>
              <a:rPr lang="en-GB" sz="1200" dirty="0"/>
              <a:t>01	Launch of Commonwealth postal matches &gt; 31 Mar 26</a:t>
            </a:r>
          </a:p>
          <a:p>
            <a:r>
              <a:rPr lang="en-GB" sz="1200" i="1" dirty="0"/>
              <a:t>04-06	GBU19 Training &amp; Selection (tbc)</a:t>
            </a:r>
          </a:p>
          <a:p>
            <a:r>
              <a:rPr lang="en-GB" sz="1200" dirty="0"/>
              <a:t>04-06	National Cadet Clay Target Shoot (Cambridge Gun Club)</a:t>
            </a:r>
          </a:p>
          <a:p>
            <a:r>
              <a:rPr lang="en-GB" sz="1200" dirty="0"/>
              <a:t>07-11	CFAV TR Coaching Course (tri-Service) </a:t>
            </a:r>
            <a:endParaRPr lang="en-GB" sz="1200" i="1" dirty="0"/>
          </a:p>
          <a:p>
            <a:endParaRPr lang="en-GB" sz="1200" b="1" dirty="0"/>
          </a:p>
          <a:p>
            <a:r>
              <a:rPr lang="en-GB" sz="1200" b="1" dirty="0"/>
              <a:t>May</a:t>
            </a:r>
          </a:p>
          <a:p>
            <a:r>
              <a:rPr lang="en-GB" sz="1200" i="1" dirty="0"/>
              <a:t>17-18 	National Cadet Target Sprint (tbc)</a:t>
            </a:r>
          </a:p>
          <a:p>
            <a:endParaRPr lang="en-GB" sz="1200" b="1" dirty="0"/>
          </a:p>
          <a:p>
            <a:r>
              <a:rPr lang="en-GB" sz="1200" b="1" dirty="0"/>
              <a:t>June</a:t>
            </a:r>
          </a:p>
          <a:p>
            <a:r>
              <a:rPr lang="en-GB" sz="1200" dirty="0"/>
              <a:t>06-08	National CFAV Clay Target Shoot (Cambridge Gun Club)</a:t>
            </a:r>
          </a:p>
          <a:p>
            <a:endParaRPr lang="en-GB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5017" y="1278037"/>
            <a:ext cx="55743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July	</a:t>
            </a:r>
          </a:p>
          <a:p>
            <a:r>
              <a:rPr lang="en-GB" sz="1200" dirty="0"/>
              <a:t>06-10	Single Service pre-ISCRM (SCC, ACF and RAFAC)</a:t>
            </a:r>
          </a:p>
          <a:p>
            <a:r>
              <a:rPr lang="en-GB" sz="1200" dirty="0"/>
              <a:t>11-13	ISCRM (L81A2)</a:t>
            </a:r>
          </a:p>
          <a:p>
            <a:r>
              <a:rPr lang="en-GB" sz="1200" dirty="0"/>
              <a:t>14-17	CCF Schools Meeting (L81A2)</a:t>
            </a:r>
          </a:p>
          <a:p>
            <a:r>
              <a:rPr lang="en-GB" sz="1200" dirty="0"/>
              <a:t>18-26	NRA Imperial Meeting (7.62), including Cadet Imperial </a:t>
            </a:r>
          </a:p>
          <a:p>
            <a:endParaRPr lang="en-GB" sz="1200" b="1" dirty="0"/>
          </a:p>
          <a:p>
            <a:r>
              <a:rPr lang="en-GB" sz="1200" b="1" dirty="0"/>
              <a:t>August</a:t>
            </a:r>
            <a:r>
              <a:rPr lang="en-GB" sz="1200" i="1" dirty="0"/>
              <a:t>	</a:t>
            </a:r>
          </a:p>
          <a:p>
            <a:r>
              <a:rPr lang="en-GB" sz="1200" dirty="0"/>
              <a:t>10-18	GBU19 to Guernsey</a:t>
            </a:r>
          </a:p>
          <a:p>
            <a:r>
              <a:rPr lang="en-GB" sz="1200" i="1" dirty="0"/>
              <a:t>12-26	UKCRT and BCRT tours tbc</a:t>
            </a:r>
          </a:p>
          <a:p>
            <a:r>
              <a:rPr lang="en-GB" sz="1200" i="1" dirty="0"/>
              <a:t>	</a:t>
            </a:r>
            <a:endParaRPr lang="en-GB" sz="1200" dirty="0"/>
          </a:p>
          <a:p>
            <a:r>
              <a:rPr lang="en-GB" sz="1200" b="1" dirty="0"/>
              <a:t>September</a:t>
            </a:r>
          </a:p>
          <a:p>
            <a:r>
              <a:rPr lang="en-GB" sz="1200" dirty="0"/>
              <a:t>05-07 	Ex Bisley Bullet</a:t>
            </a:r>
          </a:p>
          <a:p>
            <a:r>
              <a:rPr lang="en-GB" sz="1200" dirty="0"/>
              <a:t>01	Launch of Postal matches (AR &amp; SB) &gt; 31 Mar 26</a:t>
            </a:r>
          </a:p>
          <a:p>
            <a:endParaRPr lang="en-GB" sz="1200" b="1" dirty="0"/>
          </a:p>
          <a:p>
            <a:r>
              <a:rPr lang="en-GB" sz="1200" b="1" dirty="0"/>
              <a:t>October</a:t>
            </a:r>
          </a:p>
          <a:p>
            <a:r>
              <a:rPr lang="en-GB" sz="1200" dirty="0"/>
              <a:t>	Postal matches (AR &amp; SB)</a:t>
            </a:r>
          </a:p>
          <a:p>
            <a:r>
              <a:rPr lang="en-GB" sz="1200" dirty="0"/>
              <a:t>19-26</a:t>
            </a:r>
            <a:r>
              <a:rPr lang="en-GB" sz="1200" i="1" dirty="0"/>
              <a:t>	</a:t>
            </a:r>
            <a:r>
              <a:rPr lang="en-GB" sz="1200" dirty="0"/>
              <a:t>Cadet SAM (CCFSAAM/CISSAM) (SR)</a:t>
            </a:r>
          </a:p>
          <a:p>
            <a:r>
              <a:rPr lang="en-GB" sz="1200" dirty="0"/>
              <a:t>	</a:t>
            </a:r>
          </a:p>
          <a:p>
            <a:endParaRPr lang="en-GB" sz="1200" b="1" dirty="0"/>
          </a:p>
          <a:p>
            <a:r>
              <a:rPr lang="en-GB" sz="1200" b="1" dirty="0"/>
              <a:t>November</a:t>
            </a:r>
          </a:p>
          <a:p>
            <a:r>
              <a:rPr lang="en-GB" sz="1200" dirty="0"/>
              <a:t>	Postal matches (AR &amp; SB)</a:t>
            </a:r>
          </a:p>
          <a:p>
            <a:endParaRPr lang="en-GB" sz="1200" b="1" dirty="0"/>
          </a:p>
          <a:p>
            <a:r>
              <a:rPr lang="en-GB" sz="1200" b="1" dirty="0"/>
              <a:t>December</a:t>
            </a:r>
          </a:p>
          <a:p>
            <a:r>
              <a:rPr lang="en-GB" sz="1200" dirty="0"/>
              <a:t>	Postal matches (AR &amp; SB)</a:t>
            </a:r>
          </a:p>
        </p:txBody>
      </p:sp>
    </p:spTree>
    <p:extLst>
      <p:ext uri="{BB962C8B-B14F-4D97-AF65-F5344CB8AC3E}">
        <p14:creationId xmlns:p14="http://schemas.microsoft.com/office/powerpoint/2010/main" val="30898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37ADC3CC8F28429137F881BAE4CD2D" ma:contentTypeVersion="15" ma:contentTypeDescription="Create a new document." ma:contentTypeScope="" ma:versionID="080071d6bce212092da4ae94e906bc21">
  <xsd:schema xmlns:xsd="http://www.w3.org/2001/XMLSchema" xmlns:xs="http://www.w3.org/2001/XMLSchema" xmlns:p="http://schemas.microsoft.com/office/2006/metadata/properties" xmlns:ns2="6b170ba7-3bd9-42a1-b721-cb5ea572a564" xmlns:ns3="ef0219e5-0c6f-4013-97a2-9dd2321be9bd" targetNamespace="http://schemas.microsoft.com/office/2006/metadata/properties" ma:root="true" ma:fieldsID="37cd4eddcd9f5a006866dc9c914cd142" ns2:_="" ns3:_="">
    <xsd:import namespace="6b170ba7-3bd9-42a1-b721-cb5ea572a564"/>
    <xsd:import namespace="ef0219e5-0c6f-4013-97a2-9dd2321be9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170ba7-3bd9-42a1-b721-cb5ea572a5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d0c1b02-1fb2-4f0a-9580-e7606383b2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219e5-0c6f-4013-97a2-9dd2321be9b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af5d477-c507-48ee-8b7b-40e916543f95}" ma:internalName="TaxCatchAll" ma:showField="CatchAllData" ma:web="ef0219e5-0c6f-4013-97a2-9dd2321be9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219e5-0c6f-4013-97a2-9dd2321be9bd" xsi:nil="true"/>
    <lcf76f155ced4ddcb4097134ff3c332f xmlns="6b170ba7-3bd9-42a1-b721-cb5ea572a56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175404-565A-4D6D-B436-8EF2CABB7B5D}">
  <ds:schemaRefs>
    <ds:schemaRef ds:uri="6b170ba7-3bd9-42a1-b721-cb5ea572a564"/>
    <ds:schemaRef ds:uri="ef0219e5-0c6f-4013-97a2-9dd2321be9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1477096-842B-446B-8814-DBB47A416B09}">
  <ds:schemaRefs>
    <ds:schemaRef ds:uri="6b170ba7-3bd9-42a1-b721-cb5ea572a564"/>
    <ds:schemaRef ds:uri="ef0219e5-0c6f-4013-97a2-9dd2321be9b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125C49-99C5-4CFD-97D6-CBB80785C1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Shooting &amp; Competitions FoE 2025 (as at 13 Nov 24)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Dafydd Marston</dc:creator>
  <cp:lastModifiedBy>Competitions Officer</cp:lastModifiedBy>
  <cp:revision>3</cp:revision>
  <cp:lastPrinted>2024-10-23T14:32:18Z</cp:lastPrinted>
  <dcterms:created xsi:type="dcterms:W3CDTF">2021-07-06T08:06:02Z</dcterms:created>
  <dcterms:modified xsi:type="dcterms:W3CDTF">2024-11-13T10:09:08Z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0x0101009B37ADC3CC8F28429137F881BAE4CD2D</vt:lpwstr>
  </property>
  <property fmtid="{D5CDD505-2E9C-101B-9397-08002B2CF9AE}" pid="3" name="Order">
    <vt:r8>1467600</vt:r8>
  </property>
  <property fmtid="{D5CDD505-2E9C-101B-9397-08002B2CF9AE}" pid="4" name="MediaServiceImageTags">
    <vt:lpwstr/>
  </property>
</Properties>
</file>