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4"/>
  </p:notesMasterIdLst>
  <p:sldIdLst>
    <p:sldId id="306" r:id="rId5"/>
    <p:sldId id="307" r:id="rId6"/>
    <p:sldId id="256" r:id="rId7"/>
    <p:sldId id="262" r:id="rId8"/>
    <p:sldId id="289" r:id="rId9"/>
    <p:sldId id="290" r:id="rId10"/>
    <p:sldId id="292" r:id="rId11"/>
    <p:sldId id="291" r:id="rId12"/>
    <p:sldId id="293" r:id="rId13"/>
    <p:sldId id="294" r:id="rId14"/>
    <p:sldId id="295" r:id="rId15"/>
    <p:sldId id="296" r:id="rId16"/>
    <p:sldId id="297" r:id="rId17"/>
    <p:sldId id="298" r:id="rId18"/>
    <p:sldId id="299" r:id="rId19"/>
    <p:sldId id="301" r:id="rId20"/>
    <p:sldId id="300" r:id="rId21"/>
    <p:sldId id="302" r:id="rId22"/>
    <p:sldId id="303" r:id="rId23"/>
    <p:sldId id="304" r:id="rId24"/>
    <p:sldId id="305" r:id="rId25"/>
    <p:sldId id="312" r:id="rId26"/>
    <p:sldId id="308" r:id="rId27"/>
    <p:sldId id="310" r:id="rId28"/>
    <p:sldId id="309" r:id="rId29"/>
    <p:sldId id="313" r:id="rId30"/>
    <p:sldId id="314" r:id="rId31"/>
    <p:sldId id="315" r:id="rId32"/>
    <p:sldId id="311" r:id="rId33"/>
  </p:sldIdLst>
  <p:sldSz cx="9144000" cy="6858000" type="screen4x3"/>
  <p:notesSz cx="6731000" cy="9867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FF"/>
    <a:srgbClr val="33CC33"/>
    <a:srgbClr val="CC3300"/>
    <a:srgbClr val="008000"/>
    <a:srgbClr val="669900"/>
    <a:srgbClr val="FFFFE1"/>
    <a:srgbClr val="E1FFFF"/>
    <a:srgbClr val="CCFFFF"/>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8" autoAdjust="0"/>
    <p:restoredTop sz="94638" autoAdjust="0"/>
  </p:normalViewPr>
  <p:slideViewPr>
    <p:cSldViewPr showGuides="1">
      <p:cViewPr varScale="1">
        <p:scale>
          <a:sx n="77" d="100"/>
          <a:sy n="77" d="100"/>
        </p:scale>
        <p:origin x="1618" y="67"/>
      </p:cViewPr>
      <p:guideLst>
        <p:guide orient="horz" pos="2160"/>
        <p:guide pos="2880"/>
      </p:guideLst>
    </p:cSldViewPr>
  </p:slideViewPr>
  <p:notesTextViewPr>
    <p:cViewPr>
      <p:scale>
        <a:sx n="1" d="1"/>
        <a:sy n="1" d="1"/>
      </p:scale>
      <p:origin x="0" y="0"/>
    </p:cViewPr>
  </p:notesTextViewPr>
  <p:sorterViewPr>
    <p:cViewPr>
      <p:scale>
        <a:sx n="98" d="100"/>
        <a:sy n="9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6767" cy="49339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2676" y="0"/>
            <a:ext cx="2916767" cy="493395"/>
          </a:xfrm>
          <a:prstGeom prst="rect">
            <a:avLst/>
          </a:prstGeom>
        </p:spPr>
        <p:txBody>
          <a:bodyPr vert="horz" lIns="91440" tIns="45720" rIns="91440" bIns="45720" rtlCol="0"/>
          <a:lstStyle>
            <a:lvl1pPr algn="r">
              <a:defRPr sz="1200"/>
            </a:lvl1pPr>
          </a:lstStyle>
          <a:p>
            <a:fld id="{3E9ACB83-A899-4E48-B263-E207722362F6}" type="datetimeFigureOut">
              <a:rPr lang="en-GB" smtClean="0"/>
              <a:t>27/01/2020</a:t>
            </a:fld>
            <a:endParaRPr lang="en-GB"/>
          </a:p>
        </p:txBody>
      </p:sp>
      <p:sp>
        <p:nvSpPr>
          <p:cNvPr id="4" name="Slide Image Placeholder 3"/>
          <p:cNvSpPr>
            <a:spLocks noGrp="1" noRot="1" noChangeAspect="1"/>
          </p:cNvSpPr>
          <p:nvPr>
            <p:ph type="sldImg" idx="2"/>
          </p:nvPr>
        </p:nvSpPr>
        <p:spPr>
          <a:xfrm>
            <a:off x="898525" y="739775"/>
            <a:ext cx="4933950" cy="37004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100" y="4687253"/>
            <a:ext cx="5384800" cy="444055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2792"/>
            <a:ext cx="2916767" cy="49339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2676" y="9372792"/>
            <a:ext cx="2916767" cy="493395"/>
          </a:xfrm>
          <a:prstGeom prst="rect">
            <a:avLst/>
          </a:prstGeom>
        </p:spPr>
        <p:txBody>
          <a:bodyPr vert="horz" lIns="91440" tIns="45720" rIns="91440" bIns="45720" rtlCol="0" anchor="b"/>
          <a:lstStyle>
            <a:lvl1pPr algn="r">
              <a:defRPr sz="1200"/>
            </a:lvl1pPr>
          </a:lstStyle>
          <a:p>
            <a:fld id="{CE5005F6-A8FC-43A6-AE61-938750177838}" type="slidenum">
              <a:rPr lang="en-GB" smtClean="0"/>
              <a:t>‹#›</a:t>
            </a:fld>
            <a:endParaRPr lang="en-GB"/>
          </a:p>
        </p:txBody>
      </p:sp>
    </p:spTree>
    <p:extLst>
      <p:ext uri="{BB962C8B-B14F-4D97-AF65-F5344CB8AC3E}">
        <p14:creationId xmlns:p14="http://schemas.microsoft.com/office/powerpoint/2010/main" val="4249447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creen">
    <p:spTree>
      <p:nvGrpSpPr>
        <p:cNvPr id="1" name=""/>
        <p:cNvGrpSpPr/>
        <p:nvPr/>
      </p:nvGrpSpPr>
      <p:grpSpPr>
        <a:xfrm>
          <a:off x="0" y="0"/>
          <a:ext cx="0" cy="0"/>
          <a:chOff x="0" y="0"/>
          <a:chExt cx="0" cy="0"/>
        </a:xfrm>
      </p:grpSpPr>
      <p:sp>
        <p:nvSpPr>
          <p:cNvPr id="15" name="Picture Placeholder 14"/>
          <p:cNvSpPr>
            <a:spLocks noGrp="1"/>
          </p:cNvSpPr>
          <p:nvPr>
            <p:ph type="pic" sz="quarter" idx="12"/>
          </p:nvPr>
        </p:nvSpPr>
        <p:spPr>
          <a:xfrm>
            <a:off x="0" y="0"/>
            <a:ext cx="9144000" cy="6858000"/>
          </a:xfrm>
          <a:prstGeom prst="rect">
            <a:avLst/>
          </a:prstGeom>
        </p:spPr>
        <p:txBody>
          <a:bodyPr/>
          <a:lstStyle>
            <a:lvl1pPr marL="0" indent="0" algn="l">
              <a:buNone/>
              <a:defRPr sz="1100">
                <a:latin typeface="Arial" panose="020B0604020202020204" pitchFamily="34" charset="0"/>
                <a:cs typeface="Arial" panose="020B0604020202020204" pitchFamily="34" charset="0"/>
              </a:defRPr>
            </a:lvl1pPr>
          </a:lstStyle>
          <a:p>
            <a:r>
              <a:rPr lang="en-US"/>
              <a:t>Click icon to add picture</a:t>
            </a:r>
            <a:endParaRPr lang="en-GB"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5770" y="2009775"/>
            <a:ext cx="1949775" cy="1631312"/>
          </a:xfrm>
          <a:prstGeom prst="rect">
            <a:avLst/>
          </a:prstGeom>
          <a:solidFill>
            <a:schemeClr val="tx1"/>
          </a:solidFill>
        </p:spPr>
      </p:pic>
      <p:sp>
        <p:nvSpPr>
          <p:cNvPr id="8" name="Text Placeholder 11"/>
          <p:cNvSpPr>
            <a:spLocks noGrp="1"/>
          </p:cNvSpPr>
          <p:nvPr>
            <p:ph type="body" sz="quarter" idx="10" hasCustomPrompt="1"/>
          </p:nvPr>
        </p:nvSpPr>
        <p:spPr>
          <a:xfrm>
            <a:off x="3595372" y="4318919"/>
            <a:ext cx="2050671" cy="294302"/>
          </a:xfrm>
          <a:prstGeom prst="rect">
            <a:avLst/>
          </a:prstGeom>
          <a:solidFill>
            <a:schemeClr val="bg1"/>
          </a:solidFill>
          <a:ln>
            <a:solidFill>
              <a:schemeClr val="tx1"/>
            </a:solidFill>
          </a:ln>
        </p:spPr>
        <p:txBody>
          <a:bodyPr wrap="none" lIns="72000" tIns="36000" rIns="72000" bIns="36000" anchor="ctr" anchorCtr="0">
            <a:spAutoFit/>
          </a:bodyPr>
          <a:lstStyle>
            <a:lvl1pPr marL="0" indent="0" algn="ctr">
              <a:buNone/>
              <a:defRPr sz="1600" cap="all" baseline="0">
                <a:latin typeface="Arial Narrow" panose="020B0606020202030204" pitchFamily="34" charset="0"/>
              </a:defRPr>
            </a:lvl1pPr>
            <a:lvl2pPr marL="457200" indent="0" algn="l">
              <a:buNone/>
              <a:defRPr sz="2800">
                <a:latin typeface="Arial Narrow" panose="020B0606020202030204" pitchFamily="34" charset="0"/>
              </a:defRPr>
            </a:lvl2pPr>
            <a:lvl3pPr marL="914400" indent="0" algn="l">
              <a:buNone/>
              <a:defRPr sz="2400">
                <a:latin typeface="Arial Narrow" panose="020B0606020202030204" pitchFamily="34" charset="0"/>
              </a:defRPr>
            </a:lvl3pPr>
            <a:lvl4pPr marL="1371600" indent="0" algn="l">
              <a:buNone/>
              <a:defRPr sz="2000">
                <a:latin typeface="Arial Narrow" panose="020B0606020202030204" pitchFamily="34" charset="0"/>
              </a:defRPr>
            </a:lvl4pPr>
            <a:lvl5pPr marL="1828800" indent="0" algn="l">
              <a:buNone/>
              <a:defRPr sz="2000">
                <a:latin typeface="Arial Narrow" panose="020B0606020202030204" pitchFamily="34" charset="0"/>
              </a:defRPr>
            </a:lvl5pPr>
          </a:lstStyle>
          <a:p>
            <a:pPr lvl="0"/>
            <a:r>
              <a:rPr lang="en-US" dirty="0"/>
              <a:t>Presenter and date</a:t>
            </a:r>
            <a:endParaRPr lang="en-GB" dirty="0"/>
          </a:p>
        </p:txBody>
      </p:sp>
      <p:sp>
        <p:nvSpPr>
          <p:cNvPr id="13" name="Text Placeholder 12"/>
          <p:cNvSpPr>
            <a:spLocks noGrp="1"/>
          </p:cNvSpPr>
          <p:nvPr>
            <p:ph type="body" sz="quarter" idx="11" hasCustomPrompt="1"/>
          </p:nvPr>
        </p:nvSpPr>
        <p:spPr>
          <a:xfrm>
            <a:off x="3195871" y="3918573"/>
            <a:ext cx="2827615" cy="405102"/>
          </a:xfrm>
          <a:prstGeom prst="rect">
            <a:avLst/>
          </a:prstGeom>
          <a:solidFill>
            <a:schemeClr val="tx1"/>
          </a:solidFill>
          <a:ln>
            <a:solidFill>
              <a:schemeClr val="tx1"/>
            </a:solidFill>
          </a:ln>
        </p:spPr>
        <p:txBody>
          <a:bodyPr wrap="none" lIns="72000" tIns="36000" rIns="72000" bIns="36000" anchor="ctr" anchorCtr="0">
            <a:spAutoFit/>
          </a:bodyPr>
          <a:lstStyle>
            <a:lvl1pPr marL="0" indent="0" algn="ctr">
              <a:buNone/>
              <a:defRPr sz="2400" cap="all" baseline="0">
                <a:solidFill>
                  <a:schemeClr val="bg1"/>
                </a:solidFill>
                <a:latin typeface="Arial Narrow" panose="020B0606020202030204" pitchFamily="34" charset="0"/>
              </a:defRPr>
            </a:lvl1pPr>
          </a:lstStyle>
          <a:p>
            <a:pPr lvl="0"/>
            <a:r>
              <a:rPr lang="en-GB" dirty="0">
                <a:latin typeface="Arial Narrow" panose="020B0606020202030204" pitchFamily="34" charset="0"/>
              </a:rPr>
              <a:t>Presentation title</a:t>
            </a:r>
            <a:endParaRPr lang="en-GB" dirty="0"/>
          </a:p>
        </p:txBody>
      </p:sp>
      <p:sp>
        <p:nvSpPr>
          <p:cNvPr id="6" name="TextBox 5"/>
          <p:cNvSpPr txBox="1"/>
          <p:nvPr userDrawn="1"/>
        </p:nvSpPr>
        <p:spPr>
          <a:xfrm>
            <a:off x="3481324" y="6648450"/>
            <a:ext cx="2168400" cy="215444"/>
          </a:xfrm>
          <a:prstGeom prst="rect">
            <a:avLst/>
          </a:prstGeom>
          <a:noFill/>
        </p:spPr>
        <p:txBody>
          <a:bodyPr wrap="square" rtlCol="0">
            <a:spAutoFit/>
          </a:bodyPr>
          <a:lstStyle/>
          <a:p>
            <a:pPr algn="ctr" fontAlgn="base">
              <a:spcBef>
                <a:spcPct val="0"/>
              </a:spcBef>
              <a:spcAft>
                <a:spcPct val="0"/>
              </a:spcAft>
            </a:pPr>
            <a:r>
              <a:rPr lang="en-US" sz="800" kern="0" spc="200" dirty="0">
                <a:solidFill>
                  <a:srgbClr val="808080">
                    <a:lumMod val="60000"/>
                    <a:lumOff val="40000"/>
                  </a:srgbClr>
                </a:solidFill>
                <a:latin typeface="Arial" charset="0"/>
                <a:ea typeface="Arial" charset="0"/>
                <a:cs typeface="Arial" charset="0"/>
              </a:rPr>
              <a:t>OFFICIAL</a:t>
            </a:r>
            <a:endParaRPr lang="en-US" sz="800" kern="0" spc="100" dirty="0">
              <a:solidFill>
                <a:srgbClr val="808080">
                  <a:lumMod val="60000"/>
                  <a:lumOff val="40000"/>
                </a:srgbClr>
              </a:solidFill>
              <a:latin typeface="Arial" charset="0"/>
              <a:ea typeface="Arial" charset="0"/>
              <a:cs typeface="Arial" charset="0"/>
            </a:endParaRPr>
          </a:p>
        </p:txBody>
      </p:sp>
      <p:sp>
        <p:nvSpPr>
          <p:cNvPr id="7" name="TextBox 6"/>
          <p:cNvSpPr txBox="1"/>
          <p:nvPr userDrawn="1"/>
        </p:nvSpPr>
        <p:spPr>
          <a:xfrm>
            <a:off x="3481324" y="4443"/>
            <a:ext cx="2168400" cy="215444"/>
          </a:xfrm>
          <a:prstGeom prst="rect">
            <a:avLst/>
          </a:prstGeom>
          <a:noFill/>
        </p:spPr>
        <p:txBody>
          <a:bodyPr wrap="square" rtlCol="0">
            <a:spAutoFit/>
          </a:bodyPr>
          <a:lstStyle/>
          <a:p>
            <a:pPr algn="ctr" fontAlgn="base">
              <a:spcBef>
                <a:spcPct val="0"/>
              </a:spcBef>
              <a:spcAft>
                <a:spcPct val="0"/>
              </a:spcAft>
            </a:pPr>
            <a:r>
              <a:rPr lang="en-US" sz="800" kern="0" spc="200" dirty="0">
                <a:solidFill>
                  <a:srgbClr val="808080">
                    <a:lumMod val="60000"/>
                    <a:lumOff val="40000"/>
                  </a:srgbClr>
                </a:solidFill>
                <a:latin typeface="Arial" charset="0"/>
                <a:ea typeface="Arial" charset="0"/>
                <a:cs typeface="Arial" charset="0"/>
              </a:rPr>
              <a:t>OFFICIAL</a:t>
            </a:r>
            <a:endParaRPr lang="en-US" sz="800" kern="0" spc="100" dirty="0">
              <a:solidFill>
                <a:srgbClr val="808080">
                  <a:lumMod val="60000"/>
                  <a:lumOff val="40000"/>
                </a:srgbClr>
              </a:solidFill>
              <a:latin typeface="Arial" charset="0"/>
              <a:ea typeface="Arial" charset="0"/>
              <a:cs typeface="Arial" charset="0"/>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79512" y="5324252"/>
            <a:ext cx="864096" cy="1364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8196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03350" y="333375"/>
            <a:ext cx="7740650" cy="738188"/>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1042988" y="1557338"/>
            <a:ext cx="7805737" cy="4708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noChangeArrowheads="1"/>
          </p:cNvSpPr>
          <p:nvPr>
            <p:ph type="ftr" sz="quarter" idx="10"/>
          </p:nvPr>
        </p:nvSpPr>
        <p:spPr>
          <a:xfrm>
            <a:off x="1403350" y="6524625"/>
            <a:ext cx="7740650" cy="333375"/>
          </a:xfrm>
          <a:prstGeom prst="rect">
            <a:avLst/>
          </a:prstGeom>
        </p:spPr>
        <p:txBody>
          <a:bodyPr/>
          <a:lstStyle>
            <a:lvl1pPr eaLnBrk="0" hangingPunct="0">
              <a:defRPr/>
            </a:lvl1pPr>
          </a:lstStyle>
          <a:p>
            <a:pPr>
              <a:defRPr/>
            </a:pPr>
            <a:r>
              <a:rPr lang="en-GB" altLang="en-US"/>
              <a:t>footer</a:t>
            </a:r>
          </a:p>
        </p:txBody>
      </p:sp>
    </p:spTree>
    <p:extLst>
      <p:ext uri="{BB962C8B-B14F-4D97-AF65-F5344CB8AC3E}">
        <p14:creationId xmlns:p14="http://schemas.microsoft.com/office/powerpoint/2010/main" val="1361717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content area">
    <p:spTree>
      <p:nvGrpSpPr>
        <p:cNvPr id="1" name=""/>
        <p:cNvGrpSpPr/>
        <p:nvPr/>
      </p:nvGrpSpPr>
      <p:grpSpPr>
        <a:xfrm>
          <a:off x="0" y="0"/>
          <a:ext cx="0" cy="0"/>
          <a:chOff x="0" y="0"/>
          <a:chExt cx="0" cy="0"/>
        </a:xfrm>
      </p:grpSpPr>
      <p:sp>
        <p:nvSpPr>
          <p:cNvPr id="3" name="Content Placeholder 2"/>
          <p:cNvSpPr>
            <a:spLocks noGrp="1"/>
          </p:cNvSpPr>
          <p:nvPr>
            <p:ph idx="1"/>
          </p:nvPr>
        </p:nvSpPr>
        <p:spPr>
          <a:xfrm>
            <a:off x="575999" y="1224000"/>
            <a:ext cx="7920000" cy="4608094"/>
          </a:xfrm>
          <a:prstGeom prst="rect">
            <a:avLst/>
          </a:prstGeom>
        </p:spPr>
        <p:txBody>
          <a:bodyPr/>
          <a:lstStyle>
            <a:lvl1pPr marL="0" indent="0">
              <a:buClr>
                <a:schemeClr val="accent3"/>
              </a:buClr>
              <a:buFontTx/>
              <a:buNone/>
              <a:defRPr sz="1400">
                <a:latin typeface="Arial" panose="020B0604020202020204" pitchFamily="34" charset="0"/>
                <a:cs typeface="Arial" panose="020B0604020202020204" pitchFamily="34" charset="0"/>
              </a:defRPr>
            </a:lvl1pPr>
            <a:lvl2pPr marL="457200" indent="0">
              <a:buClr>
                <a:schemeClr val="accent3"/>
              </a:buClr>
              <a:buFontTx/>
              <a:buNone/>
              <a:defRPr sz="1400">
                <a:latin typeface="Arial" panose="020B0604020202020204" pitchFamily="34" charset="0"/>
                <a:cs typeface="Arial" panose="020B0604020202020204" pitchFamily="34" charset="0"/>
              </a:defRPr>
            </a:lvl2pPr>
            <a:lvl3pPr marL="914400" indent="0">
              <a:buClr>
                <a:schemeClr val="accent3"/>
              </a:buClr>
              <a:buFontTx/>
              <a:buNone/>
              <a:defRPr sz="1400">
                <a:latin typeface="Arial" panose="020B0604020202020204" pitchFamily="34" charset="0"/>
                <a:cs typeface="Arial" panose="020B0604020202020204" pitchFamily="34" charset="0"/>
              </a:defRPr>
            </a:lvl3pPr>
            <a:lvl4pPr marL="1371600" indent="0">
              <a:buClr>
                <a:schemeClr val="accent3"/>
              </a:buClr>
              <a:buFontTx/>
              <a:buNone/>
              <a:defRPr sz="1400">
                <a:latin typeface="Arial" panose="020B0604020202020204" pitchFamily="34" charset="0"/>
                <a:cs typeface="Arial" panose="020B0604020202020204" pitchFamily="34" charset="0"/>
              </a:defRPr>
            </a:lvl4pPr>
            <a:lvl5pPr marL="1828800" indent="0">
              <a:buClr>
                <a:schemeClr val="accent3"/>
              </a:buClr>
              <a:buFontTx/>
              <a:buNone/>
              <a:defRPr sz="1400">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itle 1"/>
          <p:cNvSpPr>
            <a:spLocks noGrp="1"/>
          </p:cNvSpPr>
          <p:nvPr>
            <p:ph type="ctrTitle" hasCustomPrompt="1"/>
          </p:nvPr>
        </p:nvSpPr>
        <p:spPr>
          <a:xfrm>
            <a:off x="576000" y="256333"/>
            <a:ext cx="602263" cy="313932"/>
          </a:xfrm>
          <a:prstGeom prst="rect">
            <a:avLst/>
          </a:prstGeom>
          <a:solidFill>
            <a:schemeClr val="tx1"/>
          </a:solidFill>
        </p:spPr>
        <p:txBody>
          <a:bodyPr wrap="none" lIns="72000" rIns="72000" anchor="b">
            <a:spAutoFit/>
          </a:bodyPr>
          <a:lstStyle>
            <a:lvl1pPr algn="l">
              <a:defRPr sz="1600"/>
            </a:lvl1pPr>
          </a:lstStyle>
          <a:p>
            <a:r>
              <a:rPr lang="en-US" dirty="0"/>
              <a:t>title</a:t>
            </a:r>
          </a:p>
        </p:txBody>
      </p:sp>
      <p:sp>
        <p:nvSpPr>
          <p:cNvPr id="8" name="Text Placeholder 11"/>
          <p:cNvSpPr>
            <a:spLocks noGrp="1"/>
          </p:cNvSpPr>
          <p:nvPr>
            <p:ph type="body" sz="quarter" idx="10" hasCustomPrompt="1"/>
          </p:nvPr>
        </p:nvSpPr>
        <p:spPr>
          <a:xfrm>
            <a:off x="576000" y="561128"/>
            <a:ext cx="1418640" cy="405102"/>
          </a:xfrm>
          <a:prstGeom prst="rect">
            <a:avLst/>
          </a:prstGeom>
          <a:solidFill>
            <a:schemeClr val="bg1"/>
          </a:solidFill>
          <a:ln>
            <a:solidFill>
              <a:schemeClr val="tx1"/>
            </a:solidFill>
          </a:ln>
        </p:spPr>
        <p:txBody>
          <a:bodyPr wrap="none" lIns="72000" tIns="36000" rIns="72000" bIns="36000" anchor="ctr" anchorCtr="0">
            <a:spAutoFit/>
          </a:bodyPr>
          <a:lstStyle>
            <a:lvl1pPr marL="0" indent="0" algn="l">
              <a:buNone/>
              <a:defRPr sz="2400" cap="all" baseline="0">
                <a:latin typeface="Arial Narrow" panose="020B0606020202030204" pitchFamily="34" charset="0"/>
              </a:defRPr>
            </a:lvl1pPr>
            <a:lvl2pPr marL="457200" indent="0" algn="l">
              <a:buNone/>
              <a:defRPr sz="2800">
                <a:latin typeface="Arial Narrow" panose="020B0606020202030204" pitchFamily="34" charset="0"/>
              </a:defRPr>
            </a:lvl2pPr>
            <a:lvl3pPr marL="914400" indent="0" algn="l">
              <a:buNone/>
              <a:defRPr sz="2400">
                <a:latin typeface="Arial Narrow" panose="020B0606020202030204" pitchFamily="34" charset="0"/>
              </a:defRPr>
            </a:lvl3pPr>
            <a:lvl4pPr marL="1371600" indent="0" algn="l">
              <a:buNone/>
              <a:defRPr sz="2000">
                <a:latin typeface="Arial Narrow" panose="020B0606020202030204" pitchFamily="34" charset="0"/>
              </a:defRPr>
            </a:lvl4pPr>
            <a:lvl5pPr marL="1828800" indent="0" algn="l">
              <a:buNone/>
              <a:defRPr sz="2000">
                <a:latin typeface="Arial Narrow" panose="020B0606020202030204" pitchFamily="34" charset="0"/>
              </a:defRPr>
            </a:lvl5pPr>
          </a:lstStyle>
          <a:p>
            <a:pPr lvl="0"/>
            <a:r>
              <a:rPr lang="en-US" dirty="0"/>
              <a:t>Sub title</a:t>
            </a:r>
            <a:endParaRPr lang="en-GB" dirty="0"/>
          </a:p>
        </p:txBody>
      </p:sp>
      <p:sp>
        <p:nvSpPr>
          <p:cNvPr id="10" name="Slide Number Placeholder 4"/>
          <p:cNvSpPr>
            <a:spLocks noGrp="1"/>
          </p:cNvSpPr>
          <p:nvPr>
            <p:ph type="sldNum" sz="quarter" idx="12"/>
          </p:nvPr>
        </p:nvSpPr>
        <p:spPr>
          <a:xfrm>
            <a:off x="216000" y="6397448"/>
            <a:ext cx="367943" cy="317162"/>
          </a:xfrm>
          <a:prstGeom prst="rect">
            <a:avLst/>
          </a:prstGeom>
        </p:spPr>
        <p:txBody>
          <a:bodyPr/>
          <a:lstStyle>
            <a:lvl1pPr algn="r">
              <a:defRPr sz="1000">
                <a:solidFill>
                  <a:srgbClr val="A8A99E"/>
                </a:solidFill>
                <a:latin typeface="Arial" panose="020B0604020202020204" pitchFamily="34" charset="0"/>
                <a:cs typeface="Arial" panose="020B0604020202020204" pitchFamily="34" charset="0"/>
              </a:defRPr>
            </a:lvl1pPr>
          </a:lstStyle>
          <a:p>
            <a:fld id="{28811FC5-B1A5-4ED5-9677-06BE0FAEF3F6}" type="slidenum">
              <a:rPr lang="en-GB" smtClean="0"/>
              <a:pPr/>
              <a:t>‹#›</a:t>
            </a:fld>
            <a:endParaRPr lang="en-GB" dirty="0"/>
          </a:p>
        </p:txBody>
      </p:sp>
      <p:sp>
        <p:nvSpPr>
          <p:cNvPr id="11" name="Text Placeholder 7"/>
          <p:cNvSpPr>
            <a:spLocks noGrp="1"/>
          </p:cNvSpPr>
          <p:nvPr>
            <p:ph type="body" sz="quarter" idx="15" hasCustomPrompt="1"/>
          </p:nvPr>
        </p:nvSpPr>
        <p:spPr>
          <a:xfrm>
            <a:off x="576000" y="6410616"/>
            <a:ext cx="1163637" cy="257175"/>
          </a:xfrm>
          <a:prstGeom prst="rect">
            <a:avLst/>
          </a:prstGeom>
        </p:spPr>
        <p:txBody>
          <a:bodyPr lIns="72000" tIns="36000" rIns="72000" bIns="36000" anchor="ctr" anchorCtr="0"/>
          <a:lstStyle>
            <a:lvl1pPr marL="0" indent="0">
              <a:buFontTx/>
              <a:buNone/>
              <a:defRPr sz="1000" i="1">
                <a:solidFill>
                  <a:srgbClr val="A8A99E"/>
                </a:solidFill>
                <a:latin typeface="Arial" panose="020B0604020202020204" pitchFamily="34" charset="0"/>
                <a:cs typeface="Arial" panose="020B0604020202020204" pitchFamily="34" charset="0"/>
              </a:defRPr>
            </a:lvl1pPr>
          </a:lstStyle>
          <a:p>
            <a:pPr lvl="0"/>
            <a:r>
              <a:rPr lang="en-GB" sz="1000" i="1" dirty="0">
                <a:latin typeface="Arial" panose="020B0604020202020204" pitchFamily="34" charset="0"/>
                <a:cs typeface="Arial" panose="020B0604020202020204" pitchFamily="34" charset="0"/>
              </a:rPr>
              <a:t>Footnote:</a:t>
            </a:r>
            <a:endParaRPr lang="en-GB" dirty="0"/>
          </a:p>
        </p:txBody>
      </p:sp>
      <p:cxnSp>
        <p:nvCxnSpPr>
          <p:cNvPr id="12" name="Straight Connector 11"/>
          <p:cNvCxnSpPr/>
          <p:nvPr userDrawn="1"/>
        </p:nvCxnSpPr>
        <p:spPr bwMode="auto">
          <a:xfrm>
            <a:off x="576000" y="6442073"/>
            <a:ext cx="0" cy="272536"/>
          </a:xfrm>
          <a:prstGeom prst="line">
            <a:avLst/>
          </a:prstGeom>
          <a:solidFill>
            <a:srgbClr val="4E562B"/>
          </a:solidFill>
          <a:ln w="12700" cap="flat" cmpd="sng" algn="ctr">
            <a:solidFill>
              <a:srgbClr val="A8A99E"/>
            </a:solidFill>
            <a:prstDash val="solid"/>
            <a:round/>
            <a:headEnd type="none" w="med" len="me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2582329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3" name="Content Placeholder 2"/>
          <p:cNvSpPr>
            <a:spLocks noGrp="1"/>
          </p:cNvSpPr>
          <p:nvPr>
            <p:ph idx="1"/>
          </p:nvPr>
        </p:nvSpPr>
        <p:spPr>
          <a:xfrm>
            <a:off x="575999" y="1224000"/>
            <a:ext cx="7920000" cy="4608094"/>
          </a:xfrm>
          <a:prstGeom prst="rect">
            <a:avLst/>
          </a:prstGeom>
        </p:spPr>
        <p:txBody>
          <a:bodyPr/>
          <a:lstStyle>
            <a:lvl1pPr marL="285750" indent="-285750">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1pPr>
            <a:lvl2pPr marL="800100" indent="-342900">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2pPr>
            <a:lvl3pPr marL="1257300" indent="-342900">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3pPr>
            <a:lvl4pPr marL="1657350" indent="-285750">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4pPr>
            <a:lvl5pPr marL="2114550" indent="-285750">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ctrTitle" hasCustomPrompt="1"/>
          </p:nvPr>
        </p:nvSpPr>
        <p:spPr>
          <a:xfrm>
            <a:off x="576000" y="256333"/>
            <a:ext cx="602263" cy="313932"/>
          </a:xfrm>
          <a:prstGeom prst="rect">
            <a:avLst/>
          </a:prstGeom>
          <a:solidFill>
            <a:schemeClr val="tx1"/>
          </a:solidFill>
        </p:spPr>
        <p:txBody>
          <a:bodyPr wrap="none" lIns="72000" rIns="72000" anchor="b">
            <a:spAutoFit/>
          </a:bodyPr>
          <a:lstStyle>
            <a:lvl1pPr algn="l">
              <a:defRPr sz="1600"/>
            </a:lvl1pPr>
          </a:lstStyle>
          <a:p>
            <a:r>
              <a:rPr lang="en-US" dirty="0"/>
              <a:t>title</a:t>
            </a:r>
          </a:p>
        </p:txBody>
      </p:sp>
      <p:sp>
        <p:nvSpPr>
          <p:cNvPr id="8" name="Text Placeholder 11"/>
          <p:cNvSpPr>
            <a:spLocks noGrp="1"/>
          </p:cNvSpPr>
          <p:nvPr>
            <p:ph type="body" sz="quarter" idx="10" hasCustomPrompt="1"/>
          </p:nvPr>
        </p:nvSpPr>
        <p:spPr>
          <a:xfrm>
            <a:off x="576000" y="561128"/>
            <a:ext cx="1418640" cy="405102"/>
          </a:xfrm>
          <a:prstGeom prst="rect">
            <a:avLst/>
          </a:prstGeom>
          <a:solidFill>
            <a:schemeClr val="bg1"/>
          </a:solidFill>
          <a:ln>
            <a:solidFill>
              <a:schemeClr val="tx1"/>
            </a:solidFill>
          </a:ln>
        </p:spPr>
        <p:txBody>
          <a:bodyPr wrap="none" lIns="72000" tIns="36000" rIns="72000" bIns="36000" anchor="ctr" anchorCtr="0">
            <a:spAutoFit/>
          </a:bodyPr>
          <a:lstStyle>
            <a:lvl1pPr marL="0" indent="0" algn="l">
              <a:buNone/>
              <a:defRPr sz="2400" cap="all" baseline="0">
                <a:latin typeface="Arial Narrow" panose="020B0606020202030204" pitchFamily="34" charset="0"/>
              </a:defRPr>
            </a:lvl1pPr>
            <a:lvl2pPr marL="457200" indent="0" algn="l">
              <a:buNone/>
              <a:defRPr sz="2800">
                <a:latin typeface="Arial Narrow" panose="020B0606020202030204" pitchFamily="34" charset="0"/>
              </a:defRPr>
            </a:lvl2pPr>
            <a:lvl3pPr marL="914400" indent="0" algn="l">
              <a:buNone/>
              <a:defRPr sz="2400">
                <a:latin typeface="Arial Narrow" panose="020B0606020202030204" pitchFamily="34" charset="0"/>
              </a:defRPr>
            </a:lvl3pPr>
            <a:lvl4pPr marL="1371600" indent="0" algn="l">
              <a:buNone/>
              <a:defRPr sz="2000">
                <a:latin typeface="Arial Narrow" panose="020B0606020202030204" pitchFamily="34" charset="0"/>
              </a:defRPr>
            </a:lvl4pPr>
            <a:lvl5pPr marL="1828800" indent="0" algn="l">
              <a:buNone/>
              <a:defRPr sz="2000">
                <a:latin typeface="Arial Narrow" panose="020B0606020202030204" pitchFamily="34" charset="0"/>
              </a:defRPr>
            </a:lvl5pPr>
          </a:lstStyle>
          <a:p>
            <a:pPr lvl="0"/>
            <a:r>
              <a:rPr lang="en-US" dirty="0"/>
              <a:t>Sub title</a:t>
            </a:r>
            <a:endParaRPr lang="en-GB" dirty="0"/>
          </a:p>
        </p:txBody>
      </p:sp>
      <p:sp>
        <p:nvSpPr>
          <p:cNvPr id="10" name="Slide Number Placeholder 4"/>
          <p:cNvSpPr>
            <a:spLocks noGrp="1"/>
          </p:cNvSpPr>
          <p:nvPr>
            <p:ph type="sldNum" sz="quarter" idx="12"/>
          </p:nvPr>
        </p:nvSpPr>
        <p:spPr>
          <a:xfrm>
            <a:off x="216000" y="6397448"/>
            <a:ext cx="367943" cy="317162"/>
          </a:xfrm>
          <a:prstGeom prst="rect">
            <a:avLst/>
          </a:prstGeom>
        </p:spPr>
        <p:txBody>
          <a:bodyPr/>
          <a:lstStyle>
            <a:lvl1pPr algn="r">
              <a:defRPr sz="1000">
                <a:solidFill>
                  <a:srgbClr val="A8A99E"/>
                </a:solidFill>
                <a:latin typeface="Arial" panose="020B0604020202020204" pitchFamily="34" charset="0"/>
                <a:cs typeface="Arial" panose="020B0604020202020204" pitchFamily="34" charset="0"/>
              </a:defRPr>
            </a:lvl1pPr>
          </a:lstStyle>
          <a:p>
            <a:fld id="{28811FC5-B1A5-4ED5-9677-06BE0FAEF3F6}" type="slidenum">
              <a:rPr lang="en-GB" smtClean="0"/>
              <a:pPr/>
              <a:t>‹#›</a:t>
            </a:fld>
            <a:endParaRPr lang="en-GB" dirty="0"/>
          </a:p>
        </p:txBody>
      </p:sp>
      <p:sp>
        <p:nvSpPr>
          <p:cNvPr id="11" name="Text Placeholder 7"/>
          <p:cNvSpPr>
            <a:spLocks noGrp="1"/>
          </p:cNvSpPr>
          <p:nvPr>
            <p:ph type="body" sz="quarter" idx="15" hasCustomPrompt="1"/>
          </p:nvPr>
        </p:nvSpPr>
        <p:spPr>
          <a:xfrm>
            <a:off x="576000" y="6410616"/>
            <a:ext cx="1163637" cy="257175"/>
          </a:xfrm>
          <a:prstGeom prst="rect">
            <a:avLst/>
          </a:prstGeom>
        </p:spPr>
        <p:txBody>
          <a:bodyPr lIns="72000" tIns="36000" rIns="72000" bIns="36000" anchor="ctr" anchorCtr="0"/>
          <a:lstStyle>
            <a:lvl1pPr marL="0" indent="0">
              <a:buFontTx/>
              <a:buNone/>
              <a:defRPr sz="1000" i="1">
                <a:solidFill>
                  <a:srgbClr val="A8A99E"/>
                </a:solidFill>
                <a:latin typeface="Arial" panose="020B0604020202020204" pitchFamily="34" charset="0"/>
                <a:cs typeface="Arial" panose="020B0604020202020204" pitchFamily="34" charset="0"/>
              </a:defRPr>
            </a:lvl1pPr>
          </a:lstStyle>
          <a:p>
            <a:pPr lvl="0"/>
            <a:r>
              <a:rPr lang="en-GB" sz="1000" i="1" dirty="0">
                <a:latin typeface="Arial" panose="020B0604020202020204" pitchFamily="34" charset="0"/>
                <a:cs typeface="Arial" panose="020B0604020202020204" pitchFamily="34" charset="0"/>
              </a:rPr>
              <a:t>Footnote:</a:t>
            </a:r>
            <a:endParaRPr lang="en-GB" dirty="0"/>
          </a:p>
        </p:txBody>
      </p:sp>
      <p:cxnSp>
        <p:nvCxnSpPr>
          <p:cNvPr id="12" name="Straight Connector 11"/>
          <p:cNvCxnSpPr/>
          <p:nvPr userDrawn="1"/>
        </p:nvCxnSpPr>
        <p:spPr bwMode="auto">
          <a:xfrm>
            <a:off x="576000" y="6442073"/>
            <a:ext cx="0" cy="272536"/>
          </a:xfrm>
          <a:prstGeom prst="line">
            <a:avLst/>
          </a:prstGeom>
          <a:solidFill>
            <a:srgbClr val="4E562B"/>
          </a:solidFill>
          <a:ln w="12700" cap="flat" cmpd="sng" algn="ctr">
            <a:solidFill>
              <a:srgbClr val="A8A99E"/>
            </a:solidFill>
            <a:prstDash val="solid"/>
            <a:round/>
            <a:headEnd type="none" w="med" len="me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0691855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rea and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76000" y="256333"/>
            <a:ext cx="1930895" cy="313932"/>
          </a:xfrm>
          <a:prstGeom prst="rect">
            <a:avLst/>
          </a:prstGeom>
          <a:solidFill>
            <a:schemeClr val="tx1"/>
          </a:solidFill>
        </p:spPr>
        <p:txBody>
          <a:bodyPr wrap="none" lIns="72000" rIns="72000" anchor="b">
            <a:spAutoFit/>
          </a:bodyPr>
          <a:lstStyle>
            <a:lvl1pPr algn="l">
              <a:defRPr sz="1600"/>
            </a:lvl1pPr>
          </a:lstStyle>
          <a:p>
            <a:r>
              <a:rPr lang="en-US" dirty="0"/>
              <a:t>Presentation title</a:t>
            </a:r>
          </a:p>
        </p:txBody>
      </p:sp>
      <p:sp>
        <p:nvSpPr>
          <p:cNvPr id="3" name="Subtitle 2"/>
          <p:cNvSpPr>
            <a:spLocks noGrp="1"/>
          </p:cNvSpPr>
          <p:nvPr>
            <p:ph type="subTitle" idx="1" hasCustomPrompt="1"/>
          </p:nvPr>
        </p:nvSpPr>
        <p:spPr>
          <a:xfrm>
            <a:off x="576000" y="1223999"/>
            <a:ext cx="7920000" cy="1311383"/>
          </a:xfrm>
          <a:prstGeom prst="rect">
            <a:avLst/>
          </a:prstGeom>
        </p:spPr>
        <p:txBody>
          <a:bodyPr/>
          <a:lstStyle>
            <a:lvl1pPr marL="0" indent="0" algn="l">
              <a:buNone/>
              <a:defRPr sz="1400" baseline="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paragraph style</a:t>
            </a:r>
          </a:p>
        </p:txBody>
      </p:sp>
      <p:sp>
        <p:nvSpPr>
          <p:cNvPr id="12" name="Text Placeholder 11"/>
          <p:cNvSpPr>
            <a:spLocks noGrp="1"/>
          </p:cNvSpPr>
          <p:nvPr>
            <p:ph type="body" sz="quarter" idx="10" hasCustomPrompt="1"/>
          </p:nvPr>
        </p:nvSpPr>
        <p:spPr>
          <a:xfrm>
            <a:off x="576000" y="561128"/>
            <a:ext cx="1630236" cy="405102"/>
          </a:xfrm>
          <a:prstGeom prst="rect">
            <a:avLst/>
          </a:prstGeom>
          <a:solidFill>
            <a:schemeClr val="bg1"/>
          </a:solidFill>
          <a:ln>
            <a:solidFill>
              <a:schemeClr val="tx1"/>
            </a:solidFill>
          </a:ln>
        </p:spPr>
        <p:txBody>
          <a:bodyPr wrap="none" lIns="72000" tIns="36000" rIns="72000" bIns="36000" anchor="ctr" anchorCtr="0">
            <a:spAutoFit/>
          </a:bodyPr>
          <a:lstStyle>
            <a:lvl1pPr marL="0" indent="0" algn="l">
              <a:buNone/>
              <a:defRPr sz="2400" cap="all" baseline="0">
                <a:latin typeface="Arial Narrow" panose="020B0606020202030204" pitchFamily="34" charset="0"/>
              </a:defRPr>
            </a:lvl1pPr>
            <a:lvl2pPr marL="457200" indent="0" algn="l">
              <a:buNone/>
              <a:defRPr sz="2800">
                <a:latin typeface="Arial Narrow" panose="020B0606020202030204" pitchFamily="34" charset="0"/>
              </a:defRPr>
            </a:lvl2pPr>
            <a:lvl3pPr marL="914400" indent="0" algn="l">
              <a:buNone/>
              <a:defRPr sz="2400">
                <a:latin typeface="Arial Narrow" panose="020B0606020202030204" pitchFamily="34" charset="0"/>
              </a:defRPr>
            </a:lvl3pPr>
            <a:lvl4pPr marL="1371600" indent="0" algn="l">
              <a:buNone/>
              <a:defRPr sz="2000">
                <a:latin typeface="Arial Narrow" panose="020B0606020202030204" pitchFamily="34" charset="0"/>
              </a:defRPr>
            </a:lvl4pPr>
            <a:lvl5pPr marL="1828800" indent="0" algn="l">
              <a:buNone/>
              <a:defRPr sz="2000">
                <a:latin typeface="Arial Narrow" panose="020B0606020202030204" pitchFamily="34" charset="0"/>
              </a:defRPr>
            </a:lvl5pPr>
          </a:lstStyle>
          <a:p>
            <a:pPr lvl="0"/>
            <a:r>
              <a:rPr lang="en-US" dirty="0"/>
              <a:t>Slide title</a:t>
            </a:r>
            <a:endParaRPr lang="en-GB" dirty="0"/>
          </a:p>
        </p:txBody>
      </p:sp>
      <p:sp>
        <p:nvSpPr>
          <p:cNvPr id="8" name="Slide Number Placeholder 4"/>
          <p:cNvSpPr>
            <a:spLocks noGrp="1"/>
          </p:cNvSpPr>
          <p:nvPr>
            <p:ph type="sldNum" sz="quarter" idx="12"/>
          </p:nvPr>
        </p:nvSpPr>
        <p:spPr>
          <a:xfrm>
            <a:off x="216000" y="6397448"/>
            <a:ext cx="367943" cy="317162"/>
          </a:xfrm>
          <a:prstGeom prst="rect">
            <a:avLst/>
          </a:prstGeom>
        </p:spPr>
        <p:txBody>
          <a:bodyPr/>
          <a:lstStyle>
            <a:lvl1pPr algn="r">
              <a:defRPr sz="1000">
                <a:solidFill>
                  <a:srgbClr val="A8A99E"/>
                </a:solidFill>
                <a:latin typeface="Arial" panose="020B0604020202020204" pitchFamily="34" charset="0"/>
                <a:cs typeface="Arial" panose="020B0604020202020204" pitchFamily="34" charset="0"/>
              </a:defRPr>
            </a:lvl1pPr>
          </a:lstStyle>
          <a:p>
            <a:fld id="{28811FC5-B1A5-4ED5-9677-06BE0FAEF3F6}" type="slidenum">
              <a:rPr lang="en-GB" smtClean="0"/>
              <a:pPr/>
              <a:t>‹#›</a:t>
            </a:fld>
            <a:endParaRPr lang="en-GB" dirty="0"/>
          </a:p>
        </p:txBody>
      </p:sp>
      <p:sp>
        <p:nvSpPr>
          <p:cNvPr id="9" name="Text Placeholder 7"/>
          <p:cNvSpPr>
            <a:spLocks noGrp="1"/>
          </p:cNvSpPr>
          <p:nvPr>
            <p:ph type="body" sz="quarter" idx="15" hasCustomPrompt="1"/>
          </p:nvPr>
        </p:nvSpPr>
        <p:spPr>
          <a:xfrm>
            <a:off x="576000" y="6410616"/>
            <a:ext cx="1163637" cy="257175"/>
          </a:xfrm>
          <a:prstGeom prst="rect">
            <a:avLst/>
          </a:prstGeom>
        </p:spPr>
        <p:txBody>
          <a:bodyPr lIns="72000" tIns="36000" rIns="72000" bIns="36000" anchor="ctr" anchorCtr="0"/>
          <a:lstStyle>
            <a:lvl1pPr marL="0" indent="0">
              <a:buFontTx/>
              <a:buNone/>
              <a:defRPr sz="1000" i="1">
                <a:solidFill>
                  <a:srgbClr val="A8A99E"/>
                </a:solidFill>
                <a:latin typeface="Arial" panose="020B0604020202020204" pitchFamily="34" charset="0"/>
                <a:cs typeface="Arial" panose="020B0604020202020204" pitchFamily="34" charset="0"/>
              </a:defRPr>
            </a:lvl1pPr>
          </a:lstStyle>
          <a:p>
            <a:pPr lvl="0"/>
            <a:r>
              <a:rPr lang="en-GB" sz="1000" i="1" dirty="0">
                <a:latin typeface="Arial" panose="020B0604020202020204" pitchFamily="34" charset="0"/>
                <a:cs typeface="Arial" panose="020B0604020202020204" pitchFamily="34" charset="0"/>
              </a:rPr>
              <a:t>Footnote:</a:t>
            </a:r>
            <a:endParaRPr lang="en-GB" dirty="0"/>
          </a:p>
        </p:txBody>
      </p:sp>
      <p:cxnSp>
        <p:nvCxnSpPr>
          <p:cNvPr id="11" name="Straight Connector 10"/>
          <p:cNvCxnSpPr/>
          <p:nvPr userDrawn="1"/>
        </p:nvCxnSpPr>
        <p:spPr bwMode="auto">
          <a:xfrm>
            <a:off x="576000" y="6442073"/>
            <a:ext cx="0" cy="272536"/>
          </a:xfrm>
          <a:prstGeom prst="line">
            <a:avLst/>
          </a:prstGeom>
          <a:solidFill>
            <a:srgbClr val="4E562B"/>
          </a:solidFill>
          <a:ln w="12700" cap="flat" cmpd="sng" algn="ctr">
            <a:solidFill>
              <a:srgbClr val="A8A99E"/>
            </a:solidFill>
            <a:prstDash val="solid"/>
            <a:round/>
            <a:headEnd type="none" w="med" len="me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Picture Placeholder 4"/>
          <p:cNvSpPr>
            <a:spLocks noGrp="1"/>
          </p:cNvSpPr>
          <p:nvPr>
            <p:ph type="pic" sz="quarter" idx="16"/>
          </p:nvPr>
        </p:nvSpPr>
        <p:spPr>
          <a:xfrm>
            <a:off x="576000" y="2805113"/>
            <a:ext cx="7920000" cy="2736000"/>
          </a:xfrm>
          <a:prstGeom prst="rect">
            <a:avLst/>
          </a:prstGeom>
        </p:spPr>
        <p:txBody>
          <a:bodyPr/>
          <a:lstStyle>
            <a:lvl1pPr marL="0" indent="0">
              <a:buFontTx/>
              <a:buNone/>
              <a:defRPr sz="1400">
                <a:latin typeface="Arial" panose="020B0604020202020204" pitchFamily="34" charset="0"/>
                <a:cs typeface="Arial" panose="020B0604020202020204" pitchFamily="34" charset="0"/>
              </a:defRPr>
            </a:lvl1pPr>
          </a:lstStyle>
          <a:p>
            <a:r>
              <a:rPr lang="en-US"/>
              <a:t>Click icon to add picture</a:t>
            </a:r>
            <a:endParaRPr lang="en-GB" dirty="0"/>
          </a:p>
        </p:txBody>
      </p:sp>
    </p:spTree>
    <p:extLst>
      <p:ext uri="{BB962C8B-B14F-4D97-AF65-F5344CB8AC3E}">
        <p14:creationId xmlns:p14="http://schemas.microsoft.com/office/powerpoint/2010/main" val="2699453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76000" y="1224000"/>
            <a:ext cx="3852000" cy="4320000"/>
          </a:xfrm>
          <a:prstGeom prst="rect">
            <a:avLst/>
          </a:prstGeom>
        </p:spPr>
        <p:txBody>
          <a:bodyPr/>
          <a:lstStyle>
            <a:lvl1pPr marL="0" indent="0">
              <a:buFontTx/>
              <a:buNone/>
              <a:defRPr sz="1400">
                <a:latin typeface="Arial" panose="020B0604020202020204" pitchFamily="34" charset="0"/>
                <a:cs typeface="Arial" panose="020B0604020202020204" pitchFamily="34" charset="0"/>
              </a:defRPr>
            </a:lvl1pPr>
            <a:lvl2pPr marL="742950" indent="-285750">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2pPr>
            <a:lvl3pPr marL="1200150" indent="-285750">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3pPr>
            <a:lvl4pPr marL="1657350" indent="-285750">
              <a:buFont typeface="Wingdings" panose="05000000000000000000" pitchFamily="2" charset="2"/>
              <a:buChar char="§"/>
              <a:defRPr sz="1400">
                <a:latin typeface="Arial" panose="020B0604020202020204" pitchFamily="34" charset="0"/>
                <a:cs typeface="Arial" panose="020B0604020202020204" pitchFamily="34" charset="0"/>
              </a:defRPr>
            </a:lvl4pPr>
            <a:lvl5pPr marL="2114550" indent="-285750">
              <a:buFont typeface="Wingdings" panose="05000000000000000000" pitchFamily="2" charset="2"/>
              <a:buChar cha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75280" y="1224000"/>
            <a:ext cx="3852000" cy="4320000"/>
          </a:xfrm>
          <a:prstGeom prst="rect">
            <a:avLst/>
          </a:prstGeom>
        </p:spPr>
        <p:txBody>
          <a:bodyPr/>
          <a:lstStyle>
            <a:lvl1pPr marL="228600" indent="-228600">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1pPr>
            <a:lvl2pPr marL="685800" indent="-228600">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2pPr>
            <a:lvl3pPr marL="1143000" indent="-228600">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3pPr>
            <a:lvl4pPr marL="1600200" indent="-228600">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4pPr>
            <a:lvl5pPr marL="2057400" indent="-228600">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ctrTitle" hasCustomPrompt="1"/>
          </p:nvPr>
        </p:nvSpPr>
        <p:spPr>
          <a:xfrm>
            <a:off x="576000" y="256333"/>
            <a:ext cx="1930895" cy="313932"/>
          </a:xfrm>
          <a:prstGeom prst="rect">
            <a:avLst/>
          </a:prstGeom>
          <a:solidFill>
            <a:schemeClr val="tx1"/>
          </a:solidFill>
        </p:spPr>
        <p:txBody>
          <a:bodyPr wrap="none" lIns="72000" rIns="72000" anchor="b">
            <a:spAutoFit/>
          </a:bodyPr>
          <a:lstStyle>
            <a:lvl1pPr algn="l">
              <a:defRPr sz="1600"/>
            </a:lvl1pPr>
          </a:lstStyle>
          <a:p>
            <a:r>
              <a:rPr lang="en-US" dirty="0"/>
              <a:t>Presentation title</a:t>
            </a:r>
          </a:p>
        </p:txBody>
      </p:sp>
      <p:sp>
        <p:nvSpPr>
          <p:cNvPr id="9" name="Text Placeholder 11"/>
          <p:cNvSpPr>
            <a:spLocks noGrp="1"/>
          </p:cNvSpPr>
          <p:nvPr>
            <p:ph type="body" sz="quarter" idx="13" hasCustomPrompt="1"/>
          </p:nvPr>
        </p:nvSpPr>
        <p:spPr>
          <a:xfrm>
            <a:off x="576000" y="561128"/>
            <a:ext cx="1630236" cy="405102"/>
          </a:xfrm>
          <a:prstGeom prst="rect">
            <a:avLst/>
          </a:prstGeom>
          <a:solidFill>
            <a:schemeClr val="bg1"/>
          </a:solidFill>
          <a:ln>
            <a:solidFill>
              <a:schemeClr val="tx1"/>
            </a:solidFill>
          </a:ln>
        </p:spPr>
        <p:txBody>
          <a:bodyPr wrap="none" lIns="72000" tIns="36000" rIns="72000" bIns="36000" anchor="ctr" anchorCtr="0">
            <a:spAutoFit/>
          </a:bodyPr>
          <a:lstStyle>
            <a:lvl1pPr marL="0" indent="0" algn="l">
              <a:buNone/>
              <a:defRPr sz="2400" cap="all" baseline="0">
                <a:latin typeface="Arial Narrow" panose="020B0606020202030204" pitchFamily="34" charset="0"/>
              </a:defRPr>
            </a:lvl1pPr>
            <a:lvl2pPr marL="457200" indent="0" algn="l">
              <a:buNone/>
              <a:defRPr sz="2800">
                <a:latin typeface="Arial Narrow" panose="020B0606020202030204" pitchFamily="34" charset="0"/>
              </a:defRPr>
            </a:lvl2pPr>
            <a:lvl3pPr marL="914400" indent="0" algn="l">
              <a:buNone/>
              <a:defRPr sz="2400">
                <a:latin typeface="Arial Narrow" panose="020B0606020202030204" pitchFamily="34" charset="0"/>
              </a:defRPr>
            </a:lvl3pPr>
            <a:lvl4pPr marL="1371600" indent="0" algn="l">
              <a:buNone/>
              <a:defRPr sz="2000">
                <a:latin typeface="Arial Narrow" panose="020B0606020202030204" pitchFamily="34" charset="0"/>
              </a:defRPr>
            </a:lvl4pPr>
            <a:lvl5pPr marL="1828800" indent="0" algn="l">
              <a:buNone/>
              <a:defRPr sz="2000">
                <a:latin typeface="Arial Narrow" panose="020B0606020202030204" pitchFamily="34" charset="0"/>
              </a:defRPr>
            </a:lvl5pPr>
          </a:lstStyle>
          <a:p>
            <a:pPr lvl="0"/>
            <a:r>
              <a:rPr lang="en-US" dirty="0"/>
              <a:t>Slide title</a:t>
            </a:r>
            <a:endParaRPr lang="en-GB" dirty="0"/>
          </a:p>
        </p:txBody>
      </p:sp>
      <p:sp>
        <p:nvSpPr>
          <p:cNvPr id="10" name="Slide Number Placeholder 4"/>
          <p:cNvSpPr>
            <a:spLocks noGrp="1"/>
          </p:cNvSpPr>
          <p:nvPr>
            <p:ph type="sldNum" sz="quarter" idx="12"/>
          </p:nvPr>
        </p:nvSpPr>
        <p:spPr>
          <a:xfrm>
            <a:off x="216000" y="6397448"/>
            <a:ext cx="367943" cy="317162"/>
          </a:xfrm>
          <a:prstGeom prst="rect">
            <a:avLst/>
          </a:prstGeom>
        </p:spPr>
        <p:txBody>
          <a:bodyPr/>
          <a:lstStyle>
            <a:lvl1pPr algn="r">
              <a:defRPr sz="1000">
                <a:solidFill>
                  <a:srgbClr val="A8A99E"/>
                </a:solidFill>
                <a:latin typeface="Arial" panose="020B0604020202020204" pitchFamily="34" charset="0"/>
                <a:cs typeface="Arial" panose="020B0604020202020204" pitchFamily="34" charset="0"/>
              </a:defRPr>
            </a:lvl1pPr>
          </a:lstStyle>
          <a:p>
            <a:fld id="{28811FC5-B1A5-4ED5-9677-06BE0FAEF3F6}" type="slidenum">
              <a:rPr lang="en-GB" smtClean="0"/>
              <a:pPr/>
              <a:t>‹#›</a:t>
            </a:fld>
            <a:endParaRPr lang="en-GB" dirty="0"/>
          </a:p>
        </p:txBody>
      </p:sp>
      <p:sp>
        <p:nvSpPr>
          <p:cNvPr id="11" name="Text Placeholder 7"/>
          <p:cNvSpPr>
            <a:spLocks noGrp="1"/>
          </p:cNvSpPr>
          <p:nvPr>
            <p:ph type="body" sz="quarter" idx="15" hasCustomPrompt="1"/>
          </p:nvPr>
        </p:nvSpPr>
        <p:spPr>
          <a:xfrm>
            <a:off x="576000" y="6410616"/>
            <a:ext cx="1163637" cy="257175"/>
          </a:xfrm>
          <a:prstGeom prst="rect">
            <a:avLst/>
          </a:prstGeom>
        </p:spPr>
        <p:txBody>
          <a:bodyPr lIns="72000" tIns="36000" rIns="72000" bIns="36000" anchor="ctr" anchorCtr="0"/>
          <a:lstStyle>
            <a:lvl1pPr marL="0" indent="0">
              <a:buFontTx/>
              <a:buNone/>
              <a:defRPr sz="1000" i="1">
                <a:solidFill>
                  <a:srgbClr val="A8A99E"/>
                </a:solidFill>
                <a:latin typeface="Arial" panose="020B0604020202020204" pitchFamily="34" charset="0"/>
                <a:cs typeface="Arial" panose="020B0604020202020204" pitchFamily="34" charset="0"/>
              </a:defRPr>
            </a:lvl1pPr>
          </a:lstStyle>
          <a:p>
            <a:pPr lvl="0"/>
            <a:r>
              <a:rPr lang="en-GB" sz="1000" i="1" dirty="0">
                <a:latin typeface="Arial" panose="020B0604020202020204" pitchFamily="34" charset="0"/>
                <a:cs typeface="Arial" panose="020B0604020202020204" pitchFamily="34" charset="0"/>
              </a:rPr>
              <a:t>Footnote:</a:t>
            </a:r>
            <a:endParaRPr lang="en-GB" dirty="0"/>
          </a:p>
        </p:txBody>
      </p:sp>
      <p:cxnSp>
        <p:nvCxnSpPr>
          <p:cNvPr id="12" name="Straight Connector 11"/>
          <p:cNvCxnSpPr/>
          <p:nvPr userDrawn="1"/>
        </p:nvCxnSpPr>
        <p:spPr bwMode="auto">
          <a:xfrm>
            <a:off x="576000" y="6442073"/>
            <a:ext cx="0" cy="272536"/>
          </a:xfrm>
          <a:prstGeom prst="line">
            <a:avLst/>
          </a:prstGeom>
          <a:solidFill>
            <a:srgbClr val="4E562B"/>
          </a:solidFill>
          <a:ln w="12700" cap="flat" cmpd="sng" algn="ctr">
            <a:solidFill>
              <a:srgbClr val="A8A99E"/>
            </a:solidFill>
            <a:prstDash val="solid"/>
            <a:round/>
            <a:headEnd type="none" w="med" len="me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25239666"/>
      </p:ext>
    </p:extLst>
  </p:cSld>
  <p:clrMapOvr>
    <a:masterClrMapping/>
  </p:clrMapOvr>
  <p:hf hdr="0" ftr="0" dt="0"/>
  <p:extLst>
    <p:ext uri="{DCECCB84-F9BA-43D5-87BE-67443E8EF086}">
      <p15:sldGuideLst xmlns:p15="http://schemas.microsoft.com/office/powerpoint/2012/main">
        <p15:guide id="1" orient="horz" pos="2160" userDrawn="1">
          <p15:clr>
            <a:srgbClr val="FBAE40"/>
          </p15:clr>
        </p15:guide>
        <p15:guide id="2" pos="537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columns">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76000" y="1224000"/>
            <a:ext cx="2448000" cy="4320000"/>
          </a:xfrm>
          <a:prstGeom prst="rect">
            <a:avLst/>
          </a:prstGeom>
        </p:spPr>
        <p:txBody>
          <a:bodyPr/>
          <a:lstStyle>
            <a:lvl1pPr marL="0" indent="0">
              <a:buNone/>
              <a:defRPr sz="1400">
                <a:latin typeface="Arial" panose="020B0604020202020204" pitchFamily="34" charset="0"/>
                <a:cs typeface="Arial" panose="020B0604020202020204" pitchFamily="34" charset="0"/>
              </a:defRPr>
            </a:lvl1pPr>
            <a:lvl2pPr marL="685800" indent="-228600">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2pPr>
            <a:lvl3pPr marL="1143000" indent="-228600">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3pPr>
            <a:lvl4pPr marL="1600200" indent="-228600">
              <a:buFont typeface="Wingdings" panose="05000000000000000000" pitchFamily="2" charset="2"/>
              <a:buChar char="§"/>
              <a:defRPr sz="1400">
                <a:latin typeface="Arial" panose="020B0604020202020204" pitchFamily="34" charset="0"/>
                <a:cs typeface="Arial" panose="020B0604020202020204" pitchFamily="34" charset="0"/>
              </a:defRPr>
            </a:lvl4pPr>
            <a:lvl5pPr marL="2057400" indent="-228600">
              <a:buFont typeface="Wingdings" panose="05000000000000000000" pitchFamily="2" charset="2"/>
              <a:buChar cha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6" name="Content Placeholder 5"/>
          <p:cNvSpPr>
            <a:spLocks noGrp="1"/>
          </p:cNvSpPr>
          <p:nvPr>
            <p:ph sz="quarter" idx="4"/>
          </p:nvPr>
        </p:nvSpPr>
        <p:spPr>
          <a:xfrm>
            <a:off x="3353008" y="1224000"/>
            <a:ext cx="2448000" cy="4320000"/>
          </a:xfrm>
          <a:prstGeom prst="rect">
            <a:avLst/>
          </a:prstGeom>
        </p:spPr>
        <p:txBody>
          <a:bodyPr/>
          <a:lstStyle>
            <a:lvl1pPr marL="0" indent="0">
              <a:buNone/>
              <a:defRPr sz="1400">
                <a:latin typeface="Arial" panose="020B0604020202020204" pitchFamily="34" charset="0"/>
                <a:cs typeface="Arial" panose="020B0604020202020204" pitchFamily="34" charset="0"/>
              </a:defRPr>
            </a:lvl1pPr>
            <a:lvl2pPr marL="685800" indent="-228600">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2pPr>
            <a:lvl3pPr marL="1143000" indent="-228600">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0" name="Title 1"/>
          <p:cNvSpPr>
            <a:spLocks noGrp="1"/>
          </p:cNvSpPr>
          <p:nvPr>
            <p:ph type="ctrTitle" hasCustomPrompt="1"/>
          </p:nvPr>
        </p:nvSpPr>
        <p:spPr>
          <a:xfrm>
            <a:off x="576000" y="256333"/>
            <a:ext cx="1930895" cy="313932"/>
          </a:xfrm>
          <a:prstGeom prst="rect">
            <a:avLst/>
          </a:prstGeom>
          <a:solidFill>
            <a:schemeClr val="tx1"/>
          </a:solidFill>
        </p:spPr>
        <p:txBody>
          <a:bodyPr wrap="none" lIns="72000" rIns="72000" anchor="b">
            <a:spAutoFit/>
          </a:bodyPr>
          <a:lstStyle>
            <a:lvl1pPr algn="l">
              <a:defRPr sz="1600"/>
            </a:lvl1pPr>
          </a:lstStyle>
          <a:p>
            <a:r>
              <a:rPr lang="en-US" dirty="0"/>
              <a:t>Presentation title</a:t>
            </a:r>
          </a:p>
        </p:txBody>
      </p:sp>
      <p:sp>
        <p:nvSpPr>
          <p:cNvPr id="11" name="Text Placeholder 11"/>
          <p:cNvSpPr>
            <a:spLocks noGrp="1"/>
          </p:cNvSpPr>
          <p:nvPr>
            <p:ph type="body" sz="quarter" idx="13" hasCustomPrompt="1"/>
          </p:nvPr>
        </p:nvSpPr>
        <p:spPr>
          <a:xfrm>
            <a:off x="576000" y="561128"/>
            <a:ext cx="1630236" cy="405102"/>
          </a:xfrm>
          <a:prstGeom prst="rect">
            <a:avLst/>
          </a:prstGeom>
          <a:solidFill>
            <a:schemeClr val="bg1"/>
          </a:solidFill>
          <a:ln>
            <a:solidFill>
              <a:schemeClr val="tx1"/>
            </a:solidFill>
          </a:ln>
        </p:spPr>
        <p:txBody>
          <a:bodyPr wrap="none" lIns="72000" tIns="36000" rIns="72000" bIns="36000" anchor="ctr" anchorCtr="0">
            <a:spAutoFit/>
          </a:bodyPr>
          <a:lstStyle>
            <a:lvl1pPr marL="0" indent="0" algn="l">
              <a:buNone/>
              <a:defRPr sz="2400" cap="all" baseline="0">
                <a:latin typeface="Arial Narrow" panose="020B0606020202030204" pitchFamily="34" charset="0"/>
              </a:defRPr>
            </a:lvl1pPr>
            <a:lvl2pPr marL="457200" indent="0" algn="l">
              <a:buNone/>
              <a:defRPr sz="2800">
                <a:latin typeface="Arial Narrow" panose="020B0606020202030204" pitchFamily="34" charset="0"/>
              </a:defRPr>
            </a:lvl2pPr>
            <a:lvl3pPr marL="914400" indent="0" algn="l">
              <a:buNone/>
              <a:defRPr sz="2400">
                <a:latin typeface="Arial Narrow" panose="020B0606020202030204" pitchFamily="34" charset="0"/>
              </a:defRPr>
            </a:lvl3pPr>
            <a:lvl4pPr marL="1371600" indent="0" algn="l">
              <a:buNone/>
              <a:defRPr sz="2000">
                <a:latin typeface="Arial Narrow" panose="020B0606020202030204" pitchFamily="34" charset="0"/>
              </a:defRPr>
            </a:lvl4pPr>
            <a:lvl5pPr marL="1828800" indent="0" algn="l">
              <a:buNone/>
              <a:defRPr sz="2000">
                <a:latin typeface="Arial Narrow" panose="020B0606020202030204" pitchFamily="34" charset="0"/>
              </a:defRPr>
            </a:lvl5pPr>
          </a:lstStyle>
          <a:p>
            <a:pPr lvl="0"/>
            <a:r>
              <a:rPr lang="en-US" dirty="0"/>
              <a:t>Slide title</a:t>
            </a:r>
            <a:endParaRPr lang="en-GB" dirty="0"/>
          </a:p>
        </p:txBody>
      </p:sp>
      <p:sp>
        <p:nvSpPr>
          <p:cNvPr id="14" name="Content Placeholder 13"/>
          <p:cNvSpPr>
            <a:spLocks noGrp="1"/>
          </p:cNvSpPr>
          <p:nvPr>
            <p:ph sz="quarter" idx="14"/>
          </p:nvPr>
        </p:nvSpPr>
        <p:spPr>
          <a:xfrm>
            <a:off x="6084569" y="1223963"/>
            <a:ext cx="2448000" cy="4320000"/>
          </a:xfrm>
          <a:prstGeom prst="rect">
            <a:avLst/>
          </a:prstGeom>
        </p:spPr>
        <p:txBody>
          <a:bodyPr/>
          <a:lstStyle>
            <a:lvl1pPr marL="228600" indent="-228600">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1pPr>
            <a:lvl2pPr marL="685800" indent="-228600">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2pPr>
            <a:lvl3pPr marL="1143000" indent="-228600">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2" name="Slide Number Placeholder 4"/>
          <p:cNvSpPr>
            <a:spLocks noGrp="1"/>
          </p:cNvSpPr>
          <p:nvPr>
            <p:ph type="sldNum" sz="quarter" idx="12"/>
          </p:nvPr>
        </p:nvSpPr>
        <p:spPr>
          <a:xfrm>
            <a:off x="216000" y="6397448"/>
            <a:ext cx="367943" cy="317162"/>
          </a:xfrm>
          <a:prstGeom prst="rect">
            <a:avLst/>
          </a:prstGeom>
        </p:spPr>
        <p:txBody>
          <a:bodyPr/>
          <a:lstStyle>
            <a:lvl1pPr algn="r">
              <a:defRPr sz="1000">
                <a:solidFill>
                  <a:srgbClr val="A8A99E"/>
                </a:solidFill>
                <a:latin typeface="Arial" panose="020B0604020202020204" pitchFamily="34" charset="0"/>
                <a:cs typeface="Arial" panose="020B0604020202020204" pitchFamily="34" charset="0"/>
              </a:defRPr>
            </a:lvl1pPr>
          </a:lstStyle>
          <a:p>
            <a:fld id="{28811FC5-B1A5-4ED5-9677-06BE0FAEF3F6}" type="slidenum">
              <a:rPr lang="en-GB" smtClean="0"/>
              <a:pPr/>
              <a:t>‹#›</a:t>
            </a:fld>
            <a:endParaRPr lang="en-GB" dirty="0"/>
          </a:p>
        </p:txBody>
      </p:sp>
      <p:sp>
        <p:nvSpPr>
          <p:cNvPr id="13" name="Text Placeholder 7"/>
          <p:cNvSpPr>
            <a:spLocks noGrp="1"/>
          </p:cNvSpPr>
          <p:nvPr>
            <p:ph type="body" sz="quarter" idx="15" hasCustomPrompt="1"/>
          </p:nvPr>
        </p:nvSpPr>
        <p:spPr>
          <a:xfrm>
            <a:off x="576000" y="6410616"/>
            <a:ext cx="1163637" cy="257175"/>
          </a:xfrm>
          <a:prstGeom prst="rect">
            <a:avLst/>
          </a:prstGeom>
        </p:spPr>
        <p:txBody>
          <a:bodyPr lIns="72000" tIns="36000" rIns="72000" bIns="36000" anchor="ctr" anchorCtr="0"/>
          <a:lstStyle>
            <a:lvl1pPr marL="0" indent="0">
              <a:buFontTx/>
              <a:buNone/>
              <a:defRPr sz="1000" i="1">
                <a:solidFill>
                  <a:srgbClr val="A8A99E"/>
                </a:solidFill>
                <a:latin typeface="Arial" panose="020B0604020202020204" pitchFamily="34" charset="0"/>
                <a:cs typeface="Arial" panose="020B0604020202020204" pitchFamily="34" charset="0"/>
              </a:defRPr>
            </a:lvl1pPr>
          </a:lstStyle>
          <a:p>
            <a:pPr lvl="0"/>
            <a:r>
              <a:rPr lang="en-GB" sz="1000" i="1" dirty="0">
                <a:latin typeface="Arial" panose="020B0604020202020204" pitchFamily="34" charset="0"/>
                <a:cs typeface="Arial" panose="020B0604020202020204" pitchFamily="34" charset="0"/>
              </a:rPr>
              <a:t>Footnote:</a:t>
            </a:r>
            <a:endParaRPr lang="en-GB" dirty="0"/>
          </a:p>
        </p:txBody>
      </p:sp>
      <p:cxnSp>
        <p:nvCxnSpPr>
          <p:cNvPr id="15" name="Straight Connector 14"/>
          <p:cNvCxnSpPr/>
          <p:nvPr userDrawn="1"/>
        </p:nvCxnSpPr>
        <p:spPr bwMode="auto">
          <a:xfrm>
            <a:off x="576000" y="6442073"/>
            <a:ext cx="0" cy="272536"/>
          </a:xfrm>
          <a:prstGeom prst="line">
            <a:avLst/>
          </a:prstGeom>
          <a:solidFill>
            <a:srgbClr val="4E562B"/>
          </a:solidFill>
          <a:ln w="12700" cap="flat" cmpd="sng" algn="ctr">
            <a:solidFill>
              <a:srgbClr val="A8A99E"/>
            </a:solidFill>
            <a:prstDash val="solid"/>
            <a:round/>
            <a:headEnd type="none" w="med" len="me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17226480"/>
      </p:ext>
    </p:extLst>
  </p:cSld>
  <p:clrMapOvr>
    <a:masterClrMapping/>
  </p:clrMapOvr>
  <p:extLst>
    <p:ext uri="{DCECCB84-F9BA-43D5-87BE-67443E8EF086}">
      <p15:sldGuideLst xmlns:p15="http://schemas.microsoft.com/office/powerpoint/2012/main">
        <p15:guide id="1" pos="537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width imag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216000" y="6397448"/>
            <a:ext cx="367943" cy="317162"/>
          </a:xfrm>
          <a:prstGeom prst="rect">
            <a:avLst/>
          </a:prstGeom>
        </p:spPr>
        <p:txBody>
          <a:bodyPr/>
          <a:lstStyle>
            <a:lvl1pPr algn="r">
              <a:defRPr sz="1000">
                <a:solidFill>
                  <a:srgbClr val="A8A99E"/>
                </a:solidFill>
                <a:latin typeface="Arial" panose="020B0604020202020204" pitchFamily="34" charset="0"/>
                <a:cs typeface="Arial" panose="020B0604020202020204" pitchFamily="34" charset="0"/>
              </a:defRPr>
            </a:lvl1pPr>
          </a:lstStyle>
          <a:p>
            <a:fld id="{28811FC5-B1A5-4ED5-9677-06BE0FAEF3F6}" type="slidenum">
              <a:rPr lang="en-GB" smtClean="0"/>
              <a:pPr/>
              <a:t>‹#›</a:t>
            </a:fld>
            <a:endParaRPr lang="en-GB" dirty="0"/>
          </a:p>
        </p:txBody>
      </p:sp>
      <p:sp>
        <p:nvSpPr>
          <p:cNvPr id="6" name="Title 1"/>
          <p:cNvSpPr>
            <a:spLocks noGrp="1"/>
          </p:cNvSpPr>
          <p:nvPr>
            <p:ph type="ctrTitle" hasCustomPrompt="1"/>
          </p:nvPr>
        </p:nvSpPr>
        <p:spPr>
          <a:xfrm>
            <a:off x="576000" y="256333"/>
            <a:ext cx="1930895" cy="313932"/>
          </a:xfrm>
          <a:prstGeom prst="rect">
            <a:avLst/>
          </a:prstGeom>
          <a:solidFill>
            <a:schemeClr val="tx1"/>
          </a:solidFill>
        </p:spPr>
        <p:txBody>
          <a:bodyPr wrap="none" lIns="72000" rIns="72000" anchor="b">
            <a:spAutoFit/>
          </a:bodyPr>
          <a:lstStyle>
            <a:lvl1pPr algn="l">
              <a:defRPr sz="1600"/>
            </a:lvl1pPr>
          </a:lstStyle>
          <a:p>
            <a:r>
              <a:rPr lang="en-US" dirty="0"/>
              <a:t>Presentation title</a:t>
            </a:r>
          </a:p>
        </p:txBody>
      </p:sp>
      <p:sp>
        <p:nvSpPr>
          <p:cNvPr id="7" name="Text Placeholder 11"/>
          <p:cNvSpPr>
            <a:spLocks noGrp="1"/>
          </p:cNvSpPr>
          <p:nvPr>
            <p:ph type="body" sz="quarter" idx="13" hasCustomPrompt="1"/>
          </p:nvPr>
        </p:nvSpPr>
        <p:spPr>
          <a:xfrm>
            <a:off x="576000" y="561128"/>
            <a:ext cx="1630236" cy="405102"/>
          </a:xfrm>
          <a:prstGeom prst="rect">
            <a:avLst/>
          </a:prstGeom>
          <a:solidFill>
            <a:schemeClr val="bg1"/>
          </a:solidFill>
          <a:ln>
            <a:solidFill>
              <a:schemeClr val="tx1"/>
            </a:solidFill>
          </a:ln>
        </p:spPr>
        <p:txBody>
          <a:bodyPr wrap="none" lIns="72000" tIns="36000" rIns="72000" bIns="36000" anchor="ctr" anchorCtr="0">
            <a:spAutoFit/>
          </a:bodyPr>
          <a:lstStyle>
            <a:lvl1pPr marL="0" indent="0" algn="l">
              <a:buNone/>
              <a:defRPr sz="2400" cap="all" baseline="0">
                <a:latin typeface="Arial Narrow" panose="020B0606020202030204" pitchFamily="34" charset="0"/>
              </a:defRPr>
            </a:lvl1pPr>
            <a:lvl2pPr marL="457200" indent="0" algn="l">
              <a:buNone/>
              <a:defRPr sz="2800">
                <a:latin typeface="Arial Narrow" panose="020B0606020202030204" pitchFamily="34" charset="0"/>
              </a:defRPr>
            </a:lvl2pPr>
            <a:lvl3pPr marL="914400" indent="0" algn="l">
              <a:buNone/>
              <a:defRPr sz="2400">
                <a:latin typeface="Arial Narrow" panose="020B0606020202030204" pitchFamily="34" charset="0"/>
              </a:defRPr>
            </a:lvl3pPr>
            <a:lvl4pPr marL="1371600" indent="0" algn="l">
              <a:buNone/>
              <a:defRPr sz="2000">
                <a:latin typeface="Arial Narrow" panose="020B0606020202030204" pitchFamily="34" charset="0"/>
              </a:defRPr>
            </a:lvl4pPr>
            <a:lvl5pPr marL="1828800" indent="0" algn="l">
              <a:buNone/>
              <a:defRPr sz="2000">
                <a:latin typeface="Arial Narrow" panose="020B0606020202030204" pitchFamily="34" charset="0"/>
              </a:defRPr>
            </a:lvl5pPr>
          </a:lstStyle>
          <a:p>
            <a:pPr lvl="0"/>
            <a:r>
              <a:rPr lang="en-US" dirty="0"/>
              <a:t>Slide title</a:t>
            </a:r>
            <a:endParaRPr lang="en-GB" dirty="0"/>
          </a:p>
        </p:txBody>
      </p:sp>
      <p:sp>
        <p:nvSpPr>
          <p:cNvPr id="9" name="Picture Placeholder 8"/>
          <p:cNvSpPr>
            <a:spLocks noGrp="1"/>
          </p:cNvSpPr>
          <p:nvPr>
            <p:ph type="pic" sz="quarter" idx="14"/>
          </p:nvPr>
        </p:nvSpPr>
        <p:spPr>
          <a:xfrm>
            <a:off x="0" y="1224000"/>
            <a:ext cx="9144000" cy="4320000"/>
          </a:xfrm>
          <a:prstGeom prst="rect">
            <a:avLst/>
          </a:prstGeom>
        </p:spPr>
        <p:txBody>
          <a:bodyPr/>
          <a:lstStyle>
            <a:lvl1pPr marL="0" indent="0">
              <a:buNone/>
              <a:defRPr sz="1400">
                <a:latin typeface="Arial" panose="020B0604020202020204" pitchFamily="34" charset="0"/>
                <a:cs typeface="Arial" panose="020B0604020202020204" pitchFamily="34" charset="0"/>
              </a:defRPr>
            </a:lvl1pPr>
          </a:lstStyle>
          <a:p>
            <a:r>
              <a:rPr lang="en-US"/>
              <a:t>Click icon to add picture</a:t>
            </a:r>
            <a:endParaRPr lang="en-GB" dirty="0"/>
          </a:p>
        </p:txBody>
      </p:sp>
      <p:sp>
        <p:nvSpPr>
          <p:cNvPr id="8" name="Text Placeholder 7"/>
          <p:cNvSpPr>
            <a:spLocks noGrp="1"/>
          </p:cNvSpPr>
          <p:nvPr>
            <p:ph type="body" sz="quarter" idx="15" hasCustomPrompt="1"/>
          </p:nvPr>
        </p:nvSpPr>
        <p:spPr>
          <a:xfrm>
            <a:off x="576000" y="6410616"/>
            <a:ext cx="1163637" cy="257175"/>
          </a:xfrm>
          <a:prstGeom prst="rect">
            <a:avLst/>
          </a:prstGeom>
        </p:spPr>
        <p:txBody>
          <a:bodyPr lIns="72000" tIns="36000" rIns="72000" bIns="36000" anchor="ctr" anchorCtr="0"/>
          <a:lstStyle>
            <a:lvl1pPr marL="0" indent="0">
              <a:buFontTx/>
              <a:buNone/>
              <a:defRPr sz="1000" i="1">
                <a:solidFill>
                  <a:srgbClr val="A8A99E"/>
                </a:solidFill>
                <a:latin typeface="Arial" panose="020B0604020202020204" pitchFamily="34" charset="0"/>
                <a:cs typeface="Arial" panose="020B0604020202020204" pitchFamily="34" charset="0"/>
              </a:defRPr>
            </a:lvl1pPr>
          </a:lstStyle>
          <a:p>
            <a:pPr lvl="0"/>
            <a:r>
              <a:rPr lang="en-GB" sz="1000" i="1" dirty="0">
                <a:latin typeface="Arial" panose="020B0604020202020204" pitchFamily="34" charset="0"/>
                <a:cs typeface="Arial" panose="020B0604020202020204" pitchFamily="34" charset="0"/>
              </a:rPr>
              <a:t>Footnote:</a:t>
            </a:r>
            <a:endParaRPr lang="en-GB" dirty="0"/>
          </a:p>
        </p:txBody>
      </p:sp>
      <p:cxnSp>
        <p:nvCxnSpPr>
          <p:cNvPr id="10" name="Straight Connector 9"/>
          <p:cNvCxnSpPr/>
          <p:nvPr userDrawn="1"/>
        </p:nvCxnSpPr>
        <p:spPr bwMode="auto">
          <a:xfrm>
            <a:off x="576000" y="6442073"/>
            <a:ext cx="0" cy="272536"/>
          </a:xfrm>
          <a:prstGeom prst="line">
            <a:avLst/>
          </a:prstGeom>
          <a:solidFill>
            <a:srgbClr val="4E562B"/>
          </a:solidFill>
          <a:ln w="12700" cap="flat" cmpd="sng" algn="ctr">
            <a:solidFill>
              <a:srgbClr val="A8A99E"/>
            </a:solidFill>
            <a:prstDash val="solid"/>
            <a:round/>
            <a:headEnd type="none" w="med" len="me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529273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rows">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000" y="3420000"/>
            <a:ext cx="7920000" cy="1944000"/>
          </a:xfrm>
          <a:prstGeom prst="rect">
            <a:avLst/>
          </a:prstGeom>
        </p:spPr>
        <p:txBody>
          <a:bodyPr/>
          <a:lstStyle>
            <a:lvl1pPr marL="0" indent="0">
              <a:buFontTx/>
              <a:buNone/>
              <a:defRPr sz="1400">
                <a:latin typeface="Arial" panose="020B0604020202020204" pitchFamily="34" charset="0"/>
                <a:cs typeface="Arial" panose="020B0604020202020204" pitchFamily="34" charset="0"/>
              </a:defRPr>
            </a:lvl1pPr>
            <a:lvl2pPr marL="457200" indent="0">
              <a:buFontTx/>
              <a:buNone/>
              <a:defRPr sz="1400">
                <a:latin typeface="Arial" panose="020B0604020202020204" pitchFamily="34" charset="0"/>
                <a:cs typeface="Arial" panose="020B0604020202020204" pitchFamily="34" charset="0"/>
              </a:defRPr>
            </a:lvl2pPr>
            <a:lvl3pPr marL="914400" indent="0">
              <a:buFontTx/>
              <a:buNone/>
              <a:defRPr sz="1400">
                <a:latin typeface="Arial" panose="020B0604020202020204" pitchFamily="34" charset="0"/>
                <a:cs typeface="Arial" panose="020B0604020202020204" pitchFamily="34" charset="0"/>
              </a:defRPr>
            </a:lvl3pPr>
            <a:lvl4pPr marL="1371600" indent="0">
              <a:buFontTx/>
              <a:buNone/>
              <a:defRPr sz="1400">
                <a:latin typeface="Arial" panose="020B0604020202020204" pitchFamily="34" charset="0"/>
                <a:cs typeface="Arial" panose="020B0604020202020204" pitchFamily="34" charset="0"/>
              </a:defRPr>
            </a:lvl4pPr>
            <a:lvl5pPr marL="1828800" indent="0">
              <a:buFontTx/>
              <a:buNone/>
              <a:defRPr sz="14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ctrTitle" hasCustomPrompt="1"/>
          </p:nvPr>
        </p:nvSpPr>
        <p:spPr>
          <a:xfrm>
            <a:off x="576000" y="256333"/>
            <a:ext cx="1930895" cy="313932"/>
          </a:xfrm>
          <a:prstGeom prst="rect">
            <a:avLst/>
          </a:prstGeom>
          <a:solidFill>
            <a:schemeClr val="tx1"/>
          </a:solidFill>
        </p:spPr>
        <p:txBody>
          <a:bodyPr wrap="none" lIns="72000" rIns="72000" anchor="b">
            <a:spAutoFit/>
          </a:bodyPr>
          <a:lstStyle>
            <a:lvl1pPr algn="l">
              <a:defRPr sz="1600"/>
            </a:lvl1pPr>
          </a:lstStyle>
          <a:p>
            <a:r>
              <a:rPr lang="en-US" dirty="0"/>
              <a:t>Presentation title</a:t>
            </a:r>
          </a:p>
        </p:txBody>
      </p:sp>
      <p:sp>
        <p:nvSpPr>
          <p:cNvPr id="9" name="Text Placeholder 11"/>
          <p:cNvSpPr>
            <a:spLocks noGrp="1"/>
          </p:cNvSpPr>
          <p:nvPr>
            <p:ph type="body" sz="quarter" idx="13" hasCustomPrompt="1"/>
          </p:nvPr>
        </p:nvSpPr>
        <p:spPr>
          <a:xfrm>
            <a:off x="576000" y="561128"/>
            <a:ext cx="1630236" cy="405102"/>
          </a:xfrm>
          <a:prstGeom prst="rect">
            <a:avLst/>
          </a:prstGeom>
          <a:solidFill>
            <a:schemeClr val="bg1"/>
          </a:solidFill>
          <a:ln>
            <a:solidFill>
              <a:schemeClr val="tx1"/>
            </a:solidFill>
          </a:ln>
        </p:spPr>
        <p:txBody>
          <a:bodyPr wrap="none" lIns="72000" tIns="36000" rIns="72000" bIns="36000" anchor="ctr" anchorCtr="0">
            <a:spAutoFit/>
          </a:bodyPr>
          <a:lstStyle>
            <a:lvl1pPr marL="0" indent="0" algn="l">
              <a:buNone/>
              <a:defRPr sz="2400" cap="all" baseline="0">
                <a:latin typeface="Arial Narrow" panose="020B0606020202030204" pitchFamily="34" charset="0"/>
              </a:defRPr>
            </a:lvl1pPr>
            <a:lvl2pPr marL="457200" indent="0" algn="l">
              <a:buNone/>
              <a:defRPr sz="2800">
                <a:latin typeface="Arial Narrow" panose="020B0606020202030204" pitchFamily="34" charset="0"/>
              </a:defRPr>
            </a:lvl2pPr>
            <a:lvl3pPr marL="914400" indent="0" algn="l">
              <a:buNone/>
              <a:defRPr sz="2400">
                <a:latin typeface="Arial Narrow" panose="020B0606020202030204" pitchFamily="34" charset="0"/>
              </a:defRPr>
            </a:lvl3pPr>
            <a:lvl4pPr marL="1371600" indent="0" algn="l">
              <a:buNone/>
              <a:defRPr sz="2000">
                <a:latin typeface="Arial Narrow" panose="020B0606020202030204" pitchFamily="34" charset="0"/>
              </a:defRPr>
            </a:lvl4pPr>
            <a:lvl5pPr marL="1828800" indent="0" algn="l">
              <a:buNone/>
              <a:defRPr sz="2000">
                <a:latin typeface="Arial Narrow" panose="020B0606020202030204" pitchFamily="34" charset="0"/>
              </a:defRPr>
            </a:lvl5pPr>
          </a:lstStyle>
          <a:p>
            <a:pPr lvl="0"/>
            <a:r>
              <a:rPr lang="en-US" dirty="0"/>
              <a:t>Slide title</a:t>
            </a:r>
            <a:endParaRPr lang="en-GB" dirty="0"/>
          </a:p>
        </p:txBody>
      </p:sp>
      <p:sp>
        <p:nvSpPr>
          <p:cNvPr id="10" name="Slide Number Placeholder 4"/>
          <p:cNvSpPr>
            <a:spLocks noGrp="1"/>
          </p:cNvSpPr>
          <p:nvPr>
            <p:ph type="sldNum" sz="quarter" idx="12"/>
          </p:nvPr>
        </p:nvSpPr>
        <p:spPr>
          <a:xfrm>
            <a:off x="216000" y="6397448"/>
            <a:ext cx="367943" cy="317162"/>
          </a:xfrm>
          <a:prstGeom prst="rect">
            <a:avLst/>
          </a:prstGeom>
        </p:spPr>
        <p:txBody>
          <a:bodyPr/>
          <a:lstStyle>
            <a:lvl1pPr algn="r">
              <a:defRPr sz="1000">
                <a:solidFill>
                  <a:srgbClr val="A8A99E"/>
                </a:solidFill>
                <a:latin typeface="Arial" panose="020B0604020202020204" pitchFamily="34" charset="0"/>
                <a:cs typeface="Arial" panose="020B0604020202020204" pitchFamily="34" charset="0"/>
              </a:defRPr>
            </a:lvl1pPr>
          </a:lstStyle>
          <a:p>
            <a:fld id="{28811FC5-B1A5-4ED5-9677-06BE0FAEF3F6}" type="slidenum">
              <a:rPr lang="en-GB" smtClean="0"/>
              <a:pPr/>
              <a:t>‹#›</a:t>
            </a:fld>
            <a:endParaRPr lang="en-GB" dirty="0"/>
          </a:p>
        </p:txBody>
      </p:sp>
      <p:sp>
        <p:nvSpPr>
          <p:cNvPr id="11" name="Text Placeholder 7"/>
          <p:cNvSpPr>
            <a:spLocks noGrp="1"/>
          </p:cNvSpPr>
          <p:nvPr>
            <p:ph type="body" sz="quarter" idx="15" hasCustomPrompt="1"/>
          </p:nvPr>
        </p:nvSpPr>
        <p:spPr>
          <a:xfrm>
            <a:off x="576000" y="6410616"/>
            <a:ext cx="1163637" cy="257175"/>
          </a:xfrm>
          <a:prstGeom prst="rect">
            <a:avLst/>
          </a:prstGeom>
        </p:spPr>
        <p:txBody>
          <a:bodyPr lIns="72000" tIns="36000" rIns="72000" bIns="36000" anchor="ctr" anchorCtr="0"/>
          <a:lstStyle>
            <a:lvl1pPr marL="0" indent="0">
              <a:buFontTx/>
              <a:buNone/>
              <a:defRPr sz="1000" i="1">
                <a:solidFill>
                  <a:srgbClr val="A8A99E"/>
                </a:solidFill>
                <a:latin typeface="Arial" panose="020B0604020202020204" pitchFamily="34" charset="0"/>
                <a:cs typeface="Arial" panose="020B0604020202020204" pitchFamily="34" charset="0"/>
              </a:defRPr>
            </a:lvl1pPr>
          </a:lstStyle>
          <a:p>
            <a:pPr lvl="0"/>
            <a:r>
              <a:rPr lang="en-GB" sz="1000" i="1" dirty="0">
                <a:latin typeface="Arial" panose="020B0604020202020204" pitchFamily="34" charset="0"/>
                <a:cs typeface="Arial" panose="020B0604020202020204" pitchFamily="34" charset="0"/>
              </a:rPr>
              <a:t>Footnote:</a:t>
            </a:r>
            <a:endParaRPr lang="en-GB" dirty="0"/>
          </a:p>
        </p:txBody>
      </p:sp>
      <p:cxnSp>
        <p:nvCxnSpPr>
          <p:cNvPr id="12" name="Straight Connector 11"/>
          <p:cNvCxnSpPr/>
          <p:nvPr userDrawn="1"/>
        </p:nvCxnSpPr>
        <p:spPr bwMode="auto">
          <a:xfrm>
            <a:off x="576000" y="6442073"/>
            <a:ext cx="0" cy="272536"/>
          </a:xfrm>
          <a:prstGeom prst="line">
            <a:avLst/>
          </a:prstGeom>
          <a:solidFill>
            <a:srgbClr val="4E562B"/>
          </a:solidFill>
          <a:ln w="12700" cap="flat" cmpd="sng" algn="ctr">
            <a:solidFill>
              <a:srgbClr val="A8A99E"/>
            </a:solidFill>
            <a:prstDash val="solid"/>
            <a:round/>
            <a:headEnd type="none" w="med" len="me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Content Placeholder 12"/>
          <p:cNvSpPr>
            <a:spLocks noGrp="1"/>
          </p:cNvSpPr>
          <p:nvPr>
            <p:ph sz="quarter" idx="16"/>
          </p:nvPr>
        </p:nvSpPr>
        <p:spPr>
          <a:xfrm>
            <a:off x="576000" y="1224000"/>
            <a:ext cx="7920000" cy="1944000"/>
          </a:xfrm>
          <a:prstGeom prst="rect">
            <a:avLst/>
          </a:prstGeom>
        </p:spPr>
        <p:txBody>
          <a:bodyPr/>
          <a:lstStyle>
            <a:lvl1pPr marL="0" indent="0">
              <a:buFontTx/>
              <a:buNone/>
              <a:defRPr sz="1400">
                <a:latin typeface="Arial" panose="020B0604020202020204" pitchFamily="34" charset="0"/>
                <a:cs typeface="Arial" panose="020B0604020202020204" pitchFamily="34" charset="0"/>
              </a:defRPr>
            </a:lvl1pPr>
            <a:lvl2pPr marL="685800" indent="-228600" algn="l">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2pPr>
            <a:lvl3pPr marL="1143000" indent="-228600" algn="l">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3pPr>
            <a:lvl4pPr marL="1600200" indent="-228600" algn="l">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4pPr>
            <a:lvl5pPr marL="2057400" indent="-228600" algn="l">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124631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576000" y="256333"/>
            <a:ext cx="1930895" cy="313932"/>
          </a:xfrm>
          <a:prstGeom prst="rect">
            <a:avLst/>
          </a:prstGeom>
          <a:solidFill>
            <a:schemeClr val="tx1"/>
          </a:solidFill>
        </p:spPr>
        <p:txBody>
          <a:bodyPr wrap="none" lIns="72000" rIns="72000" anchor="b">
            <a:spAutoFit/>
          </a:bodyPr>
          <a:lstStyle>
            <a:lvl1pPr algn="l">
              <a:defRPr sz="1600"/>
            </a:lvl1pPr>
          </a:lstStyle>
          <a:p>
            <a:r>
              <a:rPr lang="en-US" dirty="0"/>
              <a:t>Presentation title</a:t>
            </a:r>
          </a:p>
        </p:txBody>
      </p:sp>
      <p:sp>
        <p:nvSpPr>
          <p:cNvPr id="6" name="Text Placeholder 11"/>
          <p:cNvSpPr>
            <a:spLocks noGrp="1"/>
          </p:cNvSpPr>
          <p:nvPr>
            <p:ph type="body" sz="quarter" idx="11" hasCustomPrompt="1"/>
          </p:nvPr>
        </p:nvSpPr>
        <p:spPr>
          <a:xfrm>
            <a:off x="576000" y="561128"/>
            <a:ext cx="1630236" cy="405102"/>
          </a:xfrm>
          <a:prstGeom prst="rect">
            <a:avLst/>
          </a:prstGeom>
          <a:solidFill>
            <a:schemeClr val="bg1"/>
          </a:solidFill>
          <a:ln>
            <a:solidFill>
              <a:schemeClr val="tx1"/>
            </a:solidFill>
          </a:ln>
        </p:spPr>
        <p:txBody>
          <a:bodyPr wrap="none" lIns="72000" tIns="36000" rIns="72000" bIns="36000" anchor="ctr" anchorCtr="0">
            <a:spAutoFit/>
          </a:bodyPr>
          <a:lstStyle>
            <a:lvl1pPr marL="0" indent="0" algn="l">
              <a:buNone/>
              <a:defRPr sz="2400" cap="all" baseline="0">
                <a:latin typeface="Arial Narrow" panose="020B0606020202030204" pitchFamily="34" charset="0"/>
              </a:defRPr>
            </a:lvl1pPr>
            <a:lvl2pPr marL="457200" indent="0" algn="l">
              <a:buNone/>
              <a:defRPr sz="2800">
                <a:latin typeface="Arial Narrow" panose="020B0606020202030204" pitchFamily="34" charset="0"/>
              </a:defRPr>
            </a:lvl2pPr>
            <a:lvl3pPr marL="914400" indent="0" algn="l">
              <a:buNone/>
              <a:defRPr sz="2400">
                <a:latin typeface="Arial Narrow" panose="020B0606020202030204" pitchFamily="34" charset="0"/>
              </a:defRPr>
            </a:lvl3pPr>
            <a:lvl4pPr marL="1371600" indent="0" algn="l">
              <a:buNone/>
              <a:defRPr sz="2000">
                <a:latin typeface="Arial Narrow" panose="020B0606020202030204" pitchFamily="34" charset="0"/>
              </a:defRPr>
            </a:lvl4pPr>
            <a:lvl5pPr marL="1828800" indent="0" algn="l">
              <a:buNone/>
              <a:defRPr sz="2000">
                <a:latin typeface="Arial Narrow" panose="020B0606020202030204" pitchFamily="34" charset="0"/>
              </a:defRPr>
            </a:lvl5pPr>
          </a:lstStyle>
          <a:p>
            <a:pPr lvl="0"/>
            <a:r>
              <a:rPr lang="en-US" dirty="0"/>
              <a:t>Slide title</a:t>
            </a:r>
            <a:endParaRPr lang="en-GB" dirty="0"/>
          </a:p>
        </p:txBody>
      </p:sp>
      <p:sp>
        <p:nvSpPr>
          <p:cNvPr id="7" name="Slide Number Placeholder 4"/>
          <p:cNvSpPr>
            <a:spLocks noGrp="1"/>
          </p:cNvSpPr>
          <p:nvPr>
            <p:ph type="sldNum" sz="quarter" idx="12"/>
          </p:nvPr>
        </p:nvSpPr>
        <p:spPr>
          <a:xfrm>
            <a:off x="216000" y="6397448"/>
            <a:ext cx="367943" cy="317162"/>
          </a:xfrm>
          <a:prstGeom prst="rect">
            <a:avLst/>
          </a:prstGeom>
        </p:spPr>
        <p:txBody>
          <a:bodyPr/>
          <a:lstStyle>
            <a:lvl1pPr algn="r">
              <a:defRPr sz="1000">
                <a:solidFill>
                  <a:srgbClr val="A8A99E"/>
                </a:solidFill>
                <a:latin typeface="Arial" panose="020B0604020202020204" pitchFamily="34" charset="0"/>
                <a:cs typeface="Arial" panose="020B0604020202020204" pitchFamily="34" charset="0"/>
              </a:defRPr>
            </a:lvl1pPr>
          </a:lstStyle>
          <a:p>
            <a:fld id="{28811FC5-B1A5-4ED5-9677-06BE0FAEF3F6}" type="slidenum">
              <a:rPr lang="en-GB" smtClean="0"/>
              <a:pPr/>
              <a:t>‹#›</a:t>
            </a:fld>
            <a:endParaRPr lang="en-GB" dirty="0"/>
          </a:p>
        </p:txBody>
      </p:sp>
      <p:sp>
        <p:nvSpPr>
          <p:cNvPr id="8" name="Text Placeholder 7"/>
          <p:cNvSpPr>
            <a:spLocks noGrp="1"/>
          </p:cNvSpPr>
          <p:nvPr>
            <p:ph type="body" sz="quarter" idx="15" hasCustomPrompt="1"/>
          </p:nvPr>
        </p:nvSpPr>
        <p:spPr>
          <a:xfrm>
            <a:off x="576000" y="6410616"/>
            <a:ext cx="1163637" cy="257175"/>
          </a:xfrm>
          <a:prstGeom prst="rect">
            <a:avLst/>
          </a:prstGeom>
        </p:spPr>
        <p:txBody>
          <a:bodyPr lIns="72000" tIns="36000" rIns="72000" bIns="36000" anchor="ctr" anchorCtr="0"/>
          <a:lstStyle>
            <a:lvl1pPr marL="0" indent="0">
              <a:buFontTx/>
              <a:buNone/>
              <a:defRPr sz="1000" i="1">
                <a:solidFill>
                  <a:srgbClr val="A8A99E"/>
                </a:solidFill>
                <a:latin typeface="Arial" panose="020B0604020202020204" pitchFamily="34" charset="0"/>
                <a:cs typeface="Arial" panose="020B0604020202020204" pitchFamily="34" charset="0"/>
              </a:defRPr>
            </a:lvl1pPr>
          </a:lstStyle>
          <a:p>
            <a:pPr lvl="0"/>
            <a:r>
              <a:rPr lang="en-GB" sz="1000" i="1" dirty="0">
                <a:latin typeface="Arial" panose="020B0604020202020204" pitchFamily="34" charset="0"/>
                <a:cs typeface="Arial" panose="020B0604020202020204" pitchFamily="34" charset="0"/>
              </a:rPr>
              <a:t>Footnote:</a:t>
            </a:r>
            <a:endParaRPr lang="en-GB" dirty="0"/>
          </a:p>
        </p:txBody>
      </p:sp>
      <p:cxnSp>
        <p:nvCxnSpPr>
          <p:cNvPr id="9" name="Straight Connector 8"/>
          <p:cNvCxnSpPr/>
          <p:nvPr userDrawn="1"/>
        </p:nvCxnSpPr>
        <p:spPr bwMode="auto">
          <a:xfrm>
            <a:off x="576000" y="6442073"/>
            <a:ext cx="0" cy="272536"/>
          </a:xfrm>
          <a:prstGeom prst="line">
            <a:avLst/>
          </a:prstGeom>
          <a:solidFill>
            <a:srgbClr val="4E562B"/>
          </a:solidFill>
          <a:ln w="12700" cap="flat" cmpd="sng" algn="ctr">
            <a:solidFill>
              <a:srgbClr val="A8A99E"/>
            </a:solidFill>
            <a:prstDash val="solid"/>
            <a:round/>
            <a:headEnd type="none" w="med" len="me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02179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8" name="TextBox 7"/>
          <p:cNvSpPr txBox="1"/>
          <p:nvPr/>
        </p:nvSpPr>
        <p:spPr>
          <a:xfrm>
            <a:off x="3481324" y="6648450"/>
            <a:ext cx="2168400" cy="215444"/>
          </a:xfrm>
          <a:prstGeom prst="rect">
            <a:avLst/>
          </a:prstGeom>
          <a:noFill/>
        </p:spPr>
        <p:txBody>
          <a:bodyPr wrap="square" rtlCol="0">
            <a:spAutoFit/>
          </a:bodyPr>
          <a:lstStyle/>
          <a:p>
            <a:pPr algn="ctr" fontAlgn="base">
              <a:spcBef>
                <a:spcPct val="0"/>
              </a:spcBef>
              <a:spcAft>
                <a:spcPct val="0"/>
              </a:spcAft>
            </a:pPr>
            <a:r>
              <a:rPr lang="en-US" sz="800" kern="0" spc="200" dirty="0">
                <a:solidFill>
                  <a:srgbClr val="808080">
                    <a:lumMod val="60000"/>
                    <a:lumOff val="40000"/>
                  </a:srgbClr>
                </a:solidFill>
                <a:latin typeface="Arial" charset="0"/>
                <a:ea typeface="Arial" charset="0"/>
                <a:cs typeface="Arial" charset="0"/>
              </a:rPr>
              <a:t>OFFICIAL</a:t>
            </a:r>
            <a:endParaRPr lang="en-US" sz="800" kern="0" spc="100" dirty="0">
              <a:solidFill>
                <a:srgbClr val="808080">
                  <a:lumMod val="60000"/>
                  <a:lumOff val="40000"/>
                </a:srgbClr>
              </a:solidFill>
              <a:latin typeface="Arial" charset="0"/>
              <a:ea typeface="Arial" charset="0"/>
              <a:cs typeface="Arial" charset="0"/>
            </a:endParaRPr>
          </a:p>
        </p:txBody>
      </p:sp>
      <p:sp>
        <p:nvSpPr>
          <p:cNvPr id="9" name="TextBox 8"/>
          <p:cNvSpPr txBox="1"/>
          <p:nvPr/>
        </p:nvSpPr>
        <p:spPr>
          <a:xfrm>
            <a:off x="3481324" y="4443"/>
            <a:ext cx="2168400" cy="215444"/>
          </a:xfrm>
          <a:prstGeom prst="rect">
            <a:avLst/>
          </a:prstGeom>
          <a:noFill/>
        </p:spPr>
        <p:txBody>
          <a:bodyPr wrap="square" rtlCol="0">
            <a:spAutoFit/>
          </a:bodyPr>
          <a:lstStyle/>
          <a:p>
            <a:pPr algn="ctr" fontAlgn="base">
              <a:spcBef>
                <a:spcPct val="0"/>
              </a:spcBef>
              <a:spcAft>
                <a:spcPct val="0"/>
              </a:spcAft>
            </a:pPr>
            <a:r>
              <a:rPr lang="en-US" sz="800" kern="0" spc="200" dirty="0">
                <a:solidFill>
                  <a:srgbClr val="808080">
                    <a:lumMod val="60000"/>
                    <a:lumOff val="40000"/>
                  </a:srgbClr>
                </a:solidFill>
                <a:latin typeface="Arial" charset="0"/>
                <a:ea typeface="Arial" charset="0"/>
                <a:cs typeface="Arial" charset="0"/>
              </a:rPr>
              <a:t>OFFICIAL</a:t>
            </a:r>
            <a:endParaRPr lang="en-US" sz="800" kern="0" spc="100" dirty="0">
              <a:solidFill>
                <a:srgbClr val="808080">
                  <a:lumMod val="60000"/>
                  <a:lumOff val="40000"/>
                </a:srgbClr>
              </a:solidFill>
              <a:latin typeface="Arial" charset="0"/>
              <a:ea typeface="Arial" charset="0"/>
              <a:cs typeface="Arial" charset="0"/>
            </a:endParaRPr>
          </a:p>
        </p:txBody>
      </p:sp>
      <p:pic>
        <p:nvPicPr>
          <p:cNvPr id="2" name="Picture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992136" y="5894333"/>
            <a:ext cx="1151864" cy="963726"/>
          </a:xfrm>
          <a:prstGeom prst="rect">
            <a:avLst/>
          </a:prstGeom>
        </p:spPr>
      </p:pic>
    </p:spTree>
    <p:extLst>
      <p:ext uri="{BB962C8B-B14F-4D97-AF65-F5344CB8AC3E}">
        <p14:creationId xmlns:p14="http://schemas.microsoft.com/office/powerpoint/2010/main" val="116579305"/>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69" r:id="rId3"/>
    <p:sldLayoutId id="2147483661" r:id="rId4"/>
    <p:sldLayoutId id="2147483664" r:id="rId5"/>
    <p:sldLayoutId id="2147483665" r:id="rId6"/>
    <p:sldLayoutId id="2147483666" r:id="rId7"/>
    <p:sldLayoutId id="2147483668" r:id="rId8"/>
    <p:sldLayoutId id="2147483667" r:id="rId9"/>
    <p:sldLayoutId id="2147483670" r:id="rId10"/>
  </p:sldLayoutIdLst>
  <p:hf hdr="0" ftr="0" dt="0"/>
  <p:txStyles>
    <p:titleStyle>
      <a:lvl1pPr algn="l" defTabSz="914400" rtl="0" eaLnBrk="1" latinLnBrk="0" hangingPunct="1">
        <a:lnSpc>
          <a:spcPct val="90000"/>
        </a:lnSpc>
        <a:spcBef>
          <a:spcPct val="0"/>
        </a:spcBef>
        <a:buNone/>
        <a:defRPr sz="1600" b="0" i="0" kern="1200" cap="all" baseline="0">
          <a:solidFill>
            <a:schemeClr val="bg1"/>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defenceintranet.diif.r.mil.uk/Organisations/Orgs/Army/Organisations/Orgs/cfdt/Organisations/Orgs/dglse/Organisations/Orgs/deqpt/Pages/BrigMarkGoldsack.aspx"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file:///E:\1%20Shooting%20conf\20191204-Cdt_Shooting_Manual_v1-DRAFT.docx" TargetMode="External"/><Relationship Id="rId2" Type="http://schemas.openxmlformats.org/officeDocument/2006/relationships/hyperlink" Target="file:///E:\1%20Shooting%20conf\Shooting%20Syllabus%20v2.1.xlsx"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2"/>
          </p:nvPr>
        </p:nvSpPr>
        <p:spPr/>
      </p:sp>
      <p:sp>
        <p:nvSpPr>
          <p:cNvPr id="3" name="Text Placeholder 2"/>
          <p:cNvSpPr>
            <a:spLocks noGrp="1"/>
          </p:cNvSpPr>
          <p:nvPr>
            <p:ph type="body" sz="quarter" idx="10"/>
          </p:nvPr>
        </p:nvSpPr>
        <p:spPr>
          <a:xfrm>
            <a:off x="3434521" y="4444177"/>
            <a:ext cx="2346971" cy="993981"/>
          </a:xfrm>
        </p:spPr>
        <p:txBody>
          <a:bodyPr/>
          <a:lstStyle/>
          <a:p>
            <a:r>
              <a:rPr lang="en-GB" dirty="0"/>
              <a:t>Maj Simon Mann RA</a:t>
            </a:r>
          </a:p>
          <a:p>
            <a:r>
              <a:rPr lang="en-GB" dirty="0"/>
              <a:t>SO2 Cadet training ops</a:t>
            </a:r>
          </a:p>
          <a:p>
            <a:r>
              <a:rPr lang="en-GB" dirty="0"/>
              <a:t>25 JAN 2020</a:t>
            </a:r>
          </a:p>
        </p:txBody>
      </p:sp>
      <p:sp>
        <p:nvSpPr>
          <p:cNvPr id="4" name="Text Placeholder 3"/>
          <p:cNvSpPr>
            <a:spLocks noGrp="1"/>
          </p:cNvSpPr>
          <p:nvPr>
            <p:ph type="body" sz="quarter" idx="11"/>
          </p:nvPr>
        </p:nvSpPr>
        <p:spPr>
          <a:xfrm>
            <a:off x="1605452" y="3918573"/>
            <a:ext cx="6008486" cy="405102"/>
          </a:xfrm>
        </p:spPr>
        <p:txBody>
          <a:bodyPr/>
          <a:lstStyle/>
          <a:p>
            <a:r>
              <a:rPr lang="en-GB" dirty="0"/>
              <a:t>Army Cadet Force Shooting CONFERENCE</a:t>
            </a:r>
          </a:p>
        </p:txBody>
      </p:sp>
    </p:spTree>
    <p:extLst>
      <p:ext uri="{BB962C8B-B14F-4D97-AF65-F5344CB8AC3E}">
        <p14:creationId xmlns:p14="http://schemas.microsoft.com/office/powerpoint/2010/main" val="3710389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7B906E-9530-4D26-99E1-97AA8737AE90}"/>
              </a:ext>
            </a:extLst>
          </p:cNvPr>
          <p:cNvSpPr>
            <a:spLocks noGrp="1"/>
          </p:cNvSpPr>
          <p:nvPr>
            <p:ph idx="1"/>
          </p:nvPr>
        </p:nvSpPr>
        <p:spPr/>
        <p:txBody>
          <a:bodyPr/>
          <a:lstStyle/>
          <a:p>
            <a:r>
              <a:rPr lang="en-GB" sz="3200" dirty="0"/>
              <a:t>Total Fielded 8445.</a:t>
            </a:r>
          </a:p>
          <a:p>
            <a:pPr lvl="1"/>
            <a:endParaRPr lang="en-GB" sz="3200" dirty="0"/>
          </a:p>
          <a:p>
            <a:pPr lvl="1"/>
            <a:r>
              <a:rPr lang="en-GB" sz="3200" dirty="0"/>
              <a:t>Possible reduction &lt;50% (4223)</a:t>
            </a:r>
          </a:p>
          <a:p>
            <a:endParaRPr lang="en-GB" sz="3200" dirty="0"/>
          </a:p>
          <a:p>
            <a:r>
              <a:rPr lang="en-GB" sz="3200" dirty="0"/>
              <a:t>Equipment Support.</a:t>
            </a:r>
          </a:p>
          <a:p>
            <a:endParaRPr lang="en-GB" sz="3200" dirty="0"/>
          </a:p>
          <a:p>
            <a:pPr lvl="1"/>
            <a:r>
              <a:rPr lang="en-GB" sz="3200" dirty="0"/>
              <a:t>No Issues. </a:t>
            </a:r>
          </a:p>
        </p:txBody>
      </p:sp>
      <p:sp>
        <p:nvSpPr>
          <p:cNvPr id="3" name="Title 2">
            <a:extLst>
              <a:ext uri="{FF2B5EF4-FFF2-40B4-BE49-F238E27FC236}">
                <a16:creationId xmlns:a16="http://schemas.microsoft.com/office/drawing/2014/main" id="{FD4110D8-C193-4E98-985A-B7ACE84DB307}"/>
              </a:ext>
            </a:extLst>
          </p:cNvPr>
          <p:cNvSpPr>
            <a:spLocks noGrp="1"/>
          </p:cNvSpPr>
          <p:nvPr>
            <p:ph type="ctrTitle"/>
          </p:nvPr>
        </p:nvSpPr>
        <p:spPr>
          <a:xfrm>
            <a:off x="576000" y="256333"/>
            <a:ext cx="716075" cy="313932"/>
          </a:xfrm>
        </p:spPr>
        <p:txBody>
          <a:bodyPr/>
          <a:lstStyle/>
          <a:p>
            <a:r>
              <a:rPr lang="en-GB" dirty="0"/>
              <a:t>ACFSC</a:t>
            </a:r>
          </a:p>
        </p:txBody>
      </p:sp>
      <p:sp>
        <p:nvSpPr>
          <p:cNvPr id="4" name="Text Placeholder 3">
            <a:extLst>
              <a:ext uri="{FF2B5EF4-FFF2-40B4-BE49-F238E27FC236}">
                <a16:creationId xmlns:a16="http://schemas.microsoft.com/office/drawing/2014/main" id="{9087A3F4-2DA6-41EB-88F8-3D33ECDF69F2}"/>
              </a:ext>
            </a:extLst>
          </p:cNvPr>
          <p:cNvSpPr>
            <a:spLocks noGrp="1"/>
          </p:cNvSpPr>
          <p:nvPr>
            <p:ph type="body" sz="quarter" idx="10"/>
          </p:nvPr>
        </p:nvSpPr>
        <p:spPr>
          <a:xfrm>
            <a:off x="576000" y="561128"/>
            <a:ext cx="1437427" cy="405102"/>
          </a:xfrm>
        </p:spPr>
        <p:txBody>
          <a:bodyPr/>
          <a:lstStyle/>
          <a:p>
            <a:r>
              <a:rPr lang="en-GB" dirty="0"/>
              <a:t>WEAPONS</a:t>
            </a:r>
          </a:p>
        </p:txBody>
      </p:sp>
      <p:sp>
        <p:nvSpPr>
          <p:cNvPr id="5" name="Slide Number Placeholder 4">
            <a:extLst>
              <a:ext uri="{FF2B5EF4-FFF2-40B4-BE49-F238E27FC236}">
                <a16:creationId xmlns:a16="http://schemas.microsoft.com/office/drawing/2014/main" id="{792C798E-0F64-445F-B725-4E7E9131F50E}"/>
              </a:ext>
            </a:extLst>
          </p:cNvPr>
          <p:cNvSpPr>
            <a:spLocks noGrp="1"/>
          </p:cNvSpPr>
          <p:nvPr>
            <p:ph type="sldNum" sz="quarter" idx="12"/>
          </p:nvPr>
        </p:nvSpPr>
        <p:spPr/>
        <p:txBody>
          <a:bodyPr/>
          <a:lstStyle/>
          <a:p>
            <a:fld id="{28811FC5-B1A5-4ED5-9677-06BE0FAEF3F6}" type="slidenum">
              <a:rPr lang="en-GB" smtClean="0"/>
              <a:pPr/>
              <a:t>10</a:t>
            </a:fld>
            <a:endParaRPr lang="en-GB" dirty="0"/>
          </a:p>
        </p:txBody>
      </p:sp>
      <p:sp>
        <p:nvSpPr>
          <p:cNvPr id="6" name="Text Placeholder 5">
            <a:extLst>
              <a:ext uri="{FF2B5EF4-FFF2-40B4-BE49-F238E27FC236}">
                <a16:creationId xmlns:a16="http://schemas.microsoft.com/office/drawing/2014/main" id="{589B0B3C-A1B9-4408-AFBC-FC96CBA9ECD4}"/>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609209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ECAFC-FA83-426A-833E-0A6D1490A9D0}"/>
              </a:ext>
            </a:extLst>
          </p:cNvPr>
          <p:cNvSpPr>
            <a:spLocks noGrp="1"/>
          </p:cNvSpPr>
          <p:nvPr>
            <p:ph type="ctrTitle"/>
          </p:nvPr>
        </p:nvSpPr>
        <p:spPr>
          <a:xfrm>
            <a:off x="576000" y="256333"/>
            <a:ext cx="716075" cy="313932"/>
          </a:xfrm>
        </p:spPr>
        <p:txBody>
          <a:bodyPr/>
          <a:lstStyle/>
          <a:p>
            <a:r>
              <a:rPr lang="en-GB" dirty="0"/>
              <a:t>ACFSC</a:t>
            </a:r>
          </a:p>
        </p:txBody>
      </p:sp>
      <p:sp>
        <p:nvSpPr>
          <p:cNvPr id="3" name="Subtitle 2">
            <a:extLst>
              <a:ext uri="{FF2B5EF4-FFF2-40B4-BE49-F238E27FC236}">
                <a16:creationId xmlns:a16="http://schemas.microsoft.com/office/drawing/2014/main" id="{9825DFDF-ED84-49C6-B3DD-A8D5F671DC9E}"/>
              </a:ext>
            </a:extLst>
          </p:cNvPr>
          <p:cNvSpPr>
            <a:spLocks noGrp="1"/>
          </p:cNvSpPr>
          <p:nvPr>
            <p:ph type="subTitle" idx="1"/>
          </p:nvPr>
        </p:nvSpPr>
        <p:spPr/>
        <p:txBody>
          <a:bodyPr/>
          <a:lstStyle/>
          <a:p>
            <a:pPr algn="ctr"/>
            <a:r>
              <a:rPr lang="en-GB" sz="2400" dirty="0"/>
              <a:t>(CADET) General Purpose</a:t>
            </a:r>
          </a:p>
          <a:p>
            <a:pPr algn="ctr"/>
            <a:r>
              <a:rPr lang="en-GB" sz="2400" dirty="0"/>
              <a:t>L98A2</a:t>
            </a:r>
          </a:p>
        </p:txBody>
      </p:sp>
      <p:sp>
        <p:nvSpPr>
          <p:cNvPr id="4" name="Text Placeholder 3">
            <a:extLst>
              <a:ext uri="{FF2B5EF4-FFF2-40B4-BE49-F238E27FC236}">
                <a16:creationId xmlns:a16="http://schemas.microsoft.com/office/drawing/2014/main" id="{BCD8006B-691E-49AE-96E1-76C2F6F48F0F}"/>
              </a:ext>
            </a:extLst>
          </p:cNvPr>
          <p:cNvSpPr>
            <a:spLocks noGrp="1"/>
          </p:cNvSpPr>
          <p:nvPr>
            <p:ph type="body" sz="quarter" idx="10"/>
          </p:nvPr>
        </p:nvSpPr>
        <p:spPr>
          <a:xfrm>
            <a:off x="576000" y="561128"/>
            <a:ext cx="1437427" cy="405102"/>
          </a:xfrm>
        </p:spPr>
        <p:txBody>
          <a:bodyPr/>
          <a:lstStyle/>
          <a:p>
            <a:r>
              <a:rPr lang="en-GB" dirty="0"/>
              <a:t>WEAPONS</a:t>
            </a:r>
          </a:p>
        </p:txBody>
      </p:sp>
      <p:sp>
        <p:nvSpPr>
          <p:cNvPr id="5" name="Slide Number Placeholder 4">
            <a:extLst>
              <a:ext uri="{FF2B5EF4-FFF2-40B4-BE49-F238E27FC236}">
                <a16:creationId xmlns:a16="http://schemas.microsoft.com/office/drawing/2014/main" id="{8EA095C6-A872-4C92-A44D-01BCC554A2A4}"/>
              </a:ext>
            </a:extLst>
          </p:cNvPr>
          <p:cNvSpPr>
            <a:spLocks noGrp="1"/>
          </p:cNvSpPr>
          <p:nvPr>
            <p:ph type="sldNum" sz="quarter" idx="12"/>
          </p:nvPr>
        </p:nvSpPr>
        <p:spPr/>
        <p:txBody>
          <a:bodyPr/>
          <a:lstStyle/>
          <a:p>
            <a:fld id="{28811FC5-B1A5-4ED5-9677-06BE0FAEF3F6}" type="slidenum">
              <a:rPr lang="en-GB" smtClean="0"/>
              <a:pPr/>
              <a:t>11</a:t>
            </a:fld>
            <a:endParaRPr lang="en-GB" dirty="0"/>
          </a:p>
        </p:txBody>
      </p:sp>
      <p:sp>
        <p:nvSpPr>
          <p:cNvPr id="6" name="Text Placeholder 5">
            <a:extLst>
              <a:ext uri="{FF2B5EF4-FFF2-40B4-BE49-F238E27FC236}">
                <a16:creationId xmlns:a16="http://schemas.microsoft.com/office/drawing/2014/main" id="{51F24430-84EC-480F-8861-7374417B7AF0}"/>
              </a:ext>
            </a:extLst>
          </p:cNvPr>
          <p:cNvSpPr>
            <a:spLocks noGrp="1"/>
          </p:cNvSpPr>
          <p:nvPr>
            <p:ph type="body" sz="quarter" idx="15"/>
          </p:nvPr>
        </p:nvSpPr>
        <p:spPr/>
        <p:txBody>
          <a:bodyPr/>
          <a:lstStyle/>
          <a:p>
            <a:endParaRPr lang="en-GB"/>
          </a:p>
        </p:txBody>
      </p:sp>
      <p:pic>
        <p:nvPicPr>
          <p:cNvPr id="9" name="Picture Placeholder 8">
            <a:extLst>
              <a:ext uri="{FF2B5EF4-FFF2-40B4-BE49-F238E27FC236}">
                <a16:creationId xmlns:a16="http://schemas.microsoft.com/office/drawing/2014/main" id="{85D228A3-E4D4-457B-AA3F-C6478CC14B79}"/>
              </a:ext>
            </a:extLst>
          </p:cNvPr>
          <p:cNvPicPr>
            <a:picLocks noGrp="1" noChangeAspect="1"/>
          </p:cNvPicPr>
          <p:nvPr>
            <p:ph type="pic" sz="quarter" idx="16"/>
          </p:nvPr>
        </p:nvPicPr>
        <p:blipFill>
          <a:blip r:embed="rId2"/>
          <a:srcRect t="6830" b="6830"/>
          <a:stretch>
            <a:fillRect/>
          </a:stretch>
        </p:blipFill>
        <p:spPr>
          <a:prstGeom prst="rect">
            <a:avLst/>
          </a:prstGeom>
        </p:spPr>
      </p:pic>
    </p:spTree>
    <p:extLst>
      <p:ext uri="{BB962C8B-B14F-4D97-AF65-F5344CB8AC3E}">
        <p14:creationId xmlns:p14="http://schemas.microsoft.com/office/powerpoint/2010/main" val="3239230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7B906E-9530-4D26-99E1-97AA8737AE90}"/>
              </a:ext>
            </a:extLst>
          </p:cNvPr>
          <p:cNvSpPr>
            <a:spLocks noGrp="1"/>
          </p:cNvSpPr>
          <p:nvPr>
            <p:ph idx="1"/>
          </p:nvPr>
        </p:nvSpPr>
        <p:spPr/>
        <p:txBody>
          <a:bodyPr/>
          <a:lstStyle/>
          <a:p>
            <a:r>
              <a:rPr lang="en-GB" sz="3200" dirty="0"/>
              <a:t>Total Fielded 15,629.</a:t>
            </a:r>
          </a:p>
          <a:p>
            <a:endParaRPr lang="en-GB" sz="3200" dirty="0"/>
          </a:p>
          <a:p>
            <a:r>
              <a:rPr lang="en-GB" sz="3200" dirty="0"/>
              <a:t>Future Program.</a:t>
            </a:r>
          </a:p>
          <a:p>
            <a:pPr lvl="1"/>
            <a:endParaRPr lang="en-GB" sz="3200" dirty="0"/>
          </a:p>
          <a:p>
            <a:pPr lvl="1"/>
            <a:r>
              <a:rPr lang="en-GB" sz="3200" dirty="0"/>
              <a:t>Currently not included in the A2-A3 Program</a:t>
            </a:r>
          </a:p>
          <a:p>
            <a:pPr lvl="1"/>
            <a:endParaRPr lang="en-GB" sz="3200" dirty="0"/>
          </a:p>
          <a:p>
            <a:r>
              <a:rPr lang="en-GB" sz="3200" dirty="0"/>
              <a:t>Equipment Support. BAU</a:t>
            </a:r>
          </a:p>
          <a:p>
            <a:endParaRPr lang="en-GB" sz="3200" dirty="0"/>
          </a:p>
        </p:txBody>
      </p:sp>
      <p:sp>
        <p:nvSpPr>
          <p:cNvPr id="3" name="Title 2">
            <a:extLst>
              <a:ext uri="{FF2B5EF4-FFF2-40B4-BE49-F238E27FC236}">
                <a16:creationId xmlns:a16="http://schemas.microsoft.com/office/drawing/2014/main" id="{FD4110D8-C193-4E98-985A-B7ACE84DB307}"/>
              </a:ext>
            </a:extLst>
          </p:cNvPr>
          <p:cNvSpPr>
            <a:spLocks noGrp="1"/>
          </p:cNvSpPr>
          <p:nvPr>
            <p:ph type="ctrTitle"/>
          </p:nvPr>
        </p:nvSpPr>
        <p:spPr>
          <a:xfrm>
            <a:off x="576000" y="256333"/>
            <a:ext cx="716075" cy="313932"/>
          </a:xfrm>
        </p:spPr>
        <p:txBody>
          <a:bodyPr/>
          <a:lstStyle/>
          <a:p>
            <a:r>
              <a:rPr lang="en-GB" dirty="0"/>
              <a:t>ACFSC</a:t>
            </a:r>
          </a:p>
        </p:txBody>
      </p:sp>
      <p:sp>
        <p:nvSpPr>
          <p:cNvPr id="4" name="Text Placeholder 3">
            <a:extLst>
              <a:ext uri="{FF2B5EF4-FFF2-40B4-BE49-F238E27FC236}">
                <a16:creationId xmlns:a16="http://schemas.microsoft.com/office/drawing/2014/main" id="{9087A3F4-2DA6-41EB-88F8-3D33ECDF69F2}"/>
              </a:ext>
            </a:extLst>
          </p:cNvPr>
          <p:cNvSpPr>
            <a:spLocks noGrp="1"/>
          </p:cNvSpPr>
          <p:nvPr>
            <p:ph type="body" sz="quarter" idx="10"/>
          </p:nvPr>
        </p:nvSpPr>
        <p:spPr>
          <a:xfrm>
            <a:off x="576000" y="561128"/>
            <a:ext cx="1437427" cy="405102"/>
          </a:xfrm>
        </p:spPr>
        <p:txBody>
          <a:bodyPr/>
          <a:lstStyle/>
          <a:p>
            <a:r>
              <a:rPr lang="en-GB" dirty="0"/>
              <a:t>WEAPONS</a:t>
            </a:r>
          </a:p>
        </p:txBody>
      </p:sp>
      <p:sp>
        <p:nvSpPr>
          <p:cNvPr id="5" name="Slide Number Placeholder 4">
            <a:extLst>
              <a:ext uri="{FF2B5EF4-FFF2-40B4-BE49-F238E27FC236}">
                <a16:creationId xmlns:a16="http://schemas.microsoft.com/office/drawing/2014/main" id="{792C798E-0F64-445F-B725-4E7E9131F50E}"/>
              </a:ext>
            </a:extLst>
          </p:cNvPr>
          <p:cNvSpPr>
            <a:spLocks noGrp="1"/>
          </p:cNvSpPr>
          <p:nvPr>
            <p:ph type="sldNum" sz="quarter" idx="12"/>
          </p:nvPr>
        </p:nvSpPr>
        <p:spPr/>
        <p:txBody>
          <a:bodyPr/>
          <a:lstStyle/>
          <a:p>
            <a:fld id="{28811FC5-B1A5-4ED5-9677-06BE0FAEF3F6}" type="slidenum">
              <a:rPr lang="en-GB" smtClean="0"/>
              <a:pPr/>
              <a:t>12</a:t>
            </a:fld>
            <a:endParaRPr lang="en-GB" dirty="0"/>
          </a:p>
        </p:txBody>
      </p:sp>
      <p:sp>
        <p:nvSpPr>
          <p:cNvPr id="6" name="Text Placeholder 5">
            <a:extLst>
              <a:ext uri="{FF2B5EF4-FFF2-40B4-BE49-F238E27FC236}">
                <a16:creationId xmlns:a16="http://schemas.microsoft.com/office/drawing/2014/main" id="{589B0B3C-A1B9-4408-AFBC-FC96CBA9ECD4}"/>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277006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29303D8C-F9C9-489B-9AAF-5443CB659AEB}"/>
              </a:ext>
            </a:extLst>
          </p:cNvPr>
          <p:cNvGraphicFramePr>
            <a:graphicFrameLocks noGrp="1"/>
          </p:cNvGraphicFramePr>
          <p:nvPr>
            <p:ph idx="1"/>
            <p:extLst>
              <p:ext uri="{D42A27DB-BD31-4B8C-83A1-F6EECF244321}">
                <p14:modId xmlns:p14="http://schemas.microsoft.com/office/powerpoint/2010/main" val="3833340042"/>
              </p:ext>
            </p:extLst>
          </p:nvPr>
        </p:nvGraphicFramePr>
        <p:xfrm>
          <a:off x="576263" y="1223963"/>
          <a:ext cx="7920038" cy="4304069"/>
        </p:xfrm>
        <a:graphic>
          <a:graphicData uri="http://schemas.openxmlformats.org/drawingml/2006/table">
            <a:tbl>
              <a:tblPr firstRow="1" bandRow="1">
                <a:tableStyleId>{5C22544A-7EE6-4342-B048-85BDC9FD1C3A}</a:tableStyleId>
              </a:tblPr>
              <a:tblGrid>
                <a:gridCol w="3960019">
                  <a:extLst>
                    <a:ext uri="{9D8B030D-6E8A-4147-A177-3AD203B41FA5}">
                      <a16:colId xmlns:a16="http://schemas.microsoft.com/office/drawing/2014/main" val="342162669"/>
                    </a:ext>
                  </a:extLst>
                </a:gridCol>
                <a:gridCol w="3960019">
                  <a:extLst>
                    <a:ext uri="{9D8B030D-6E8A-4147-A177-3AD203B41FA5}">
                      <a16:colId xmlns:a16="http://schemas.microsoft.com/office/drawing/2014/main" val="3485593410"/>
                    </a:ext>
                  </a:extLst>
                </a:gridCol>
              </a:tblGrid>
              <a:tr h="370840">
                <a:tc>
                  <a:txBody>
                    <a:bodyPr/>
                    <a:lstStyle/>
                    <a:p>
                      <a:r>
                        <a:rPr lang="en-GB" dirty="0">
                          <a:latin typeface="Arial" panose="020B0604020202020204" pitchFamily="34" charset="0"/>
                          <a:cs typeface="Arial" panose="020B0604020202020204" pitchFamily="34" charset="0"/>
                        </a:rPr>
                        <a:t>WEAPON TYPE</a:t>
                      </a:r>
                    </a:p>
                  </a:txBody>
                  <a:tcPr/>
                </a:tc>
                <a:tc>
                  <a:txBody>
                    <a:bodyPr/>
                    <a:lstStyle/>
                    <a:p>
                      <a:pPr algn="ctr"/>
                      <a:r>
                        <a:rPr lang="en-GB" dirty="0"/>
                        <a:t>QTY</a:t>
                      </a:r>
                    </a:p>
                  </a:txBody>
                  <a:tcPr/>
                </a:tc>
                <a:extLst>
                  <a:ext uri="{0D108BD9-81ED-4DB2-BD59-A6C34878D82A}">
                    <a16:rowId xmlns:a16="http://schemas.microsoft.com/office/drawing/2014/main" val="2683881426"/>
                  </a:ext>
                </a:extLst>
              </a:tr>
              <a:tr h="370840">
                <a:tc>
                  <a:txBody>
                    <a:bodyPr/>
                    <a:lstStyle/>
                    <a:p>
                      <a:r>
                        <a:rPr lang="en-GB" dirty="0">
                          <a:latin typeface="Arial" panose="020B0604020202020204" pitchFamily="34" charset="0"/>
                          <a:cs typeface="Arial" panose="020B0604020202020204" pitchFamily="34" charset="0"/>
                        </a:rPr>
                        <a:t>CADET SMALL BORE TARGET RIFLE (CSBTR) L144A1</a:t>
                      </a:r>
                    </a:p>
                    <a:p>
                      <a:endParaRPr lang="en-GB" dirty="0">
                        <a:latin typeface="Arial" panose="020B0604020202020204" pitchFamily="34" charset="0"/>
                        <a:cs typeface="Arial" panose="020B0604020202020204" pitchFamily="34" charset="0"/>
                      </a:endParaRPr>
                    </a:p>
                  </a:txBody>
                  <a:tcPr/>
                </a:tc>
                <a:tc>
                  <a:txBody>
                    <a:bodyPr/>
                    <a:lstStyle/>
                    <a:p>
                      <a:pPr algn="ctr"/>
                      <a:r>
                        <a:rPr lang="en-GB" dirty="0">
                          <a:latin typeface="Arial" panose="020B0604020202020204" pitchFamily="34" charset="0"/>
                          <a:cs typeface="Arial" panose="020B0604020202020204" pitchFamily="34" charset="0"/>
                        </a:rPr>
                        <a:t>3792</a:t>
                      </a:r>
                    </a:p>
                  </a:txBody>
                  <a:tcPr/>
                </a:tc>
                <a:extLst>
                  <a:ext uri="{0D108BD9-81ED-4DB2-BD59-A6C34878D82A}">
                    <a16:rowId xmlns:a16="http://schemas.microsoft.com/office/drawing/2014/main" val="2573969175"/>
                  </a:ext>
                </a:extLst>
              </a:tr>
              <a:tr h="0">
                <a:tc>
                  <a:txBody>
                    <a:bodyPr/>
                    <a:lstStyle/>
                    <a:p>
                      <a:r>
                        <a:rPr lang="it-IT" dirty="0">
                          <a:latin typeface="Arial" panose="020B0604020202020204" pitchFamily="34" charset="0"/>
                          <a:cs typeface="Arial" panose="020B0604020202020204" pitchFamily="34" charset="0"/>
                        </a:rPr>
                        <a:t>CADET TARGET RIFLE (CTR) L81A2</a:t>
                      </a:r>
                    </a:p>
                    <a:p>
                      <a:endParaRPr lang="en-GB" dirty="0">
                        <a:latin typeface="Arial" panose="020B0604020202020204" pitchFamily="34" charset="0"/>
                        <a:cs typeface="Arial" panose="020B0604020202020204" pitchFamily="34" charset="0"/>
                      </a:endParaRPr>
                    </a:p>
                  </a:txBody>
                  <a:tcPr/>
                </a:tc>
                <a:tc>
                  <a:txBody>
                    <a:bodyPr/>
                    <a:lstStyle/>
                    <a:p>
                      <a:pPr algn="ctr"/>
                      <a:r>
                        <a:rPr lang="en-GB" dirty="0">
                          <a:latin typeface="Arial" panose="020B0604020202020204" pitchFamily="34" charset="0"/>
                          <a:cs typeface="Arial" panose="020B0604020202020204" pitchFamily="34" charset="0"/>
                        </a:rPr>
                        <a:t>1269</a:t>
                      </a:r>
                    </a:p>
                  </a:txBody>
                  <a:tcPr/>
                </a:tc>
                <a:extLst>
                  <a:ext uri="{0D108BD9-81ED-4DB2-BD59-A6C34878D82A}">
                    <a16:rowId xmlns:a16="http://schemas.microsoft.com/office/drawing/2014/main" val="1211510215"/>
                  </a:ext>
                </a:extLst>
              </a:tr>
              <a:tr h="370840">
                <a:tc>
                  <a:txBody>
                    <a:bodyPr/>
                    <a:lstStyle/>
                    <a:p>
                      <a:r>
                        <a:rPr lang="en-GB" dirty="0">
                          <a:latin typeface="Arial" panose="020B0604020202020204" pitchFamily="34" charset="0"/>
                          <a:cs typeface="Arial" panose="020B0604020202020204" pitchFamily="34" charset="0"/>
                        </a:rPr>
                        <a:t>(CADET) Drill Purpose L103A2</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txBody>
                  <a:tcPr/>
                </a:tc>
                <a:tc>
                  <a:txBody>
                    <a:bodyPr/>
                    <a:lstStyle/>
                    <a:p>
                      <a:pPr algn="ctr"/>
                      <a:r>
                        <a:rPr lang="en-GB" dirty="0">
                          <a:latin typeface="Arial" panose="020B0604020202020204" pitchFamily="34" charset="0"/>
                          <a:cs typeface="Arial" panose="020B0604020202020204" pitchFamily="34" charset="0"/>
                        </a:rPr>
                        <a:t>8445</a:t>
                      </a:r>
                    </a:p>
                  </a:txBody>
                  <a:tcPr/>
                </a:tc>
                <a:extLst>
                  <a:ext uri="{0D108BD9-81ED-4DB2-BD59-A6C34878D82A}">
                    <a16:rowId xmlns:a16="http://schemas.microsoft.com/office/drawing/2014/main" val="2395826739"/>
                  </a:ext>
                </a:extLst>
              </a:tr>
              <a:tr h="819189">
                <a:tc>
                  <a:txBody>
                    <a:bodyPr/>
                    <a:lstStyle/>
                    <a:p>
                      <a:r>
                        <a:rPr lang="en-GB" dirty="0">
                          <a:latin typeface="Arial" panose="020B0604020202020204" pitchFamily="34" charset="0"/>
                          <a:cs typeface="Arial" panose="020B0604020202020204" pitchFamily="34" charset="0"/>
                        </a:rPr>
                        <a:t>(CADET) General Purpose L98A2</a:t>
                      </a:r>
                    </a:p>
                    <a:p>
                      <a:endParaRPr lang="en-GB" dirty="0">
                        <a:latin typeface="Arial" panose="020B0604020202020204" pitchFamily="34" charset="0"/>
                        <a:cs typeface="Arial" panose="020B0604020202020204" pitchFamily="34" charset="0"/>
                      </a:endParaRPr>
                    </a:p>
                  </a:txBody>
                  <a:tcPr/>
                </a:tc>
                <a:tc>
                  <a:txBody>
                    <a:bodyPr/>
                    <a:lstStyle/>
                    <a:p>
                      <a:pPr algn="ctr"/>
                      <a:r>
                        <a:rPr lang="en-GB" dirty="0">
                          <a:latin typeface="Arial" panose="020B0604020202020204" pitchFamily="34" charset="0"/>
                          <a:cs typeface="Arial" panose="020B0604020202020204" pitchFamily="34" charset="0"/>
                        </a:rPr>
                        <a:t>15,629</a:t>
                      </a:r>
                    </a:p>
                  </a:txBody>
                  <a:tcPr/>
                </a:tc>
                <a:extLst>
                  <a:ext uri="{0D108BD9-81ED-4DB2-BD59-A6C34878D82A}">
                    <a16:rowId xmlns:a16="http://schemas.microsoft.com/office/drawing/2014/main" val="2294493288"/>
                  </a:ext>
                </a:extLst>
              </a:tr>
              <a:tr h="370840">
                <a:tc>
                  <a:txBody>
                    <a:bodyPr/>
                    <a:lstStyle/>
                    <a:p>
                      <a:r>
                        <a:rPr lang="en-GB" dirty="0">
                          <a:latin typeface="Arial" panose="020B0604020202020204" pitchFamily="34" charset="0"/>
                          <a:cs typeface="Arial" panose="020B0604020202020204" pitchFamily="34" charset="0"/>
                        </a:rPr>
                        <a:t>TOTAL</a:t>
                      </a:r>
                    </a:p>
                  </a:txBody>
                  <a:tcPr/>
                </a:tc>
                <a:tc>
                  <a:txBody>
                    <a:bodyPr/>
                    <a:lstStyle/>
                    <a:p>
                      <a:pPr algn="ctr"/>
                      <a:r>
                        <a:rPr lang="en-GB" dirty="0">
                          <a:latin typeface="Arial" panose="020B0604020202020204" pitchFamily="34" charset="0"/>
                          <a:cs typeface="Arial" panose="020B0604020202020204" pitchFamily="34" charset="0"/>
                        </a:rPr>
                        <a:t>29,135</a:t>
                      </a:r>
                    </a:p>
                  </a:txBody>
                  <a:tcPr/>
                </a:tc>
                <a:extLst>
                  <a:ext uri="{0D108BD9-81ED-4DB2-BD59-A6C34878D82A}">
                    <a16:rowId xmlns:a16="http://schemas.microsoft.com/office/drawing/2014/main" val="2238042246"/>
                  </a:ext>
                </a:extLst>
              </a:tr>
            </a:tbl>
          </a:graphicData>
        </a:graphic>
      </p:graphicFrame>
      <p:sp>
        <p:nvSpPr>
          <p:cNvPr id="3" name="Title 2">
            <a:extLst>
              <a:ext uri="{FF2B5EF4-FFF2-40B4-BE49-F238E27FC236}">
                <a16:creationId xmlns:a16="http://schemas.microsoft.com/office/drawing/2014/main" id="{25E0251F-2C00-45F5-95DD-3BE514BA0D97}"/>
              </a:ext>
            </a:extLst>
          </p:cNvPr>
          <p:cNvSpPr>
            <a:spLocks noGrp="1"/>
          </p:cNvSpPr>
          <p:nvPr>
            <p:ph type="ctrTitle"/>
          </p:nvPr>
        </p:nvSpPr>
        <p:spPr>
          <a:xfrm>
            <a:off x="576000" y="256333"/>
            <a:ext cx="716075" cy="313932"/>
          </a:xfrm>
        </p:spPr>
        <p:txBody>
          <a:bodyPr/>
          <a:lstStyle/>
          <a:p>
            <a:r>
              <a:rPr lang="en-GB" dirty="0"/>
              <a:t>ACFSC</a:t>
            </a:r>
          </a:p>
        </p:txBody>
      </p:sp>
      <p:sp>
        <p:nvSpPr>
          <p:cNvPr id="4" name="Text Placeholder 3">
            <a:extLst>
              <a:ext uri="{FF2B5EF4-FFF2-40B4-BE49-F238E27FC236}">
                <a16:creationId xmlns:a16="http://schemas.microsoft.com/office/drawing/2014/main" id="{B4186D5C-C6AB-499F-B2B1-FFFC28AC7DD4}"/>
              </a:ext>
            </a:extLst>
          </p:cNvPr>
          <p:cNvSpPr>
            <a:spLocks noGrp="1"/>
          </p:cNvSpPr>
          <p:nvPr>
            <p:ph type="body" sz="quarter" idx="10"/>
          </p:nvPr>
        </p:nvSpPr>
        <p:spPr>
          <a:xfrm>
            <a:off x="576000" y="561128"/>
            <a:ext cx="1437427" cy="405102"/>
          </a:xfrm>
        </p:spPr>
        <p:txBody>
          <a:bodyPr/>
          <a:lstStyle/>
          <a:p>
            <a:r>
              <a:rPr lang="en-GB" dirty="0"/>
              <a:t>WEAPONS</a:t>
            </a:r>
          </a:p>
        </p:txBody>
      </p:sp>
      <p:sp>
        <p:nvSpPr>
          <p:cNvPr id="5" name="Slide Number Placeholder 4">
            <a:extLst>
              <a:ext uri="{FF2B5EF4-FFF2-40B4-BE49-F238E27FC236}">
                <a16:creationId xmlns:a16="http://schemas.microsoft.com/office/drawing/2014/main" id="{A6E62BD4-E5AC-4ED6-86E0-505A3E74B343}"/>
              </a:ext>
            </a:extLst>
          </p:cNvPr>
          <p:cNvSpPr>
            <a:spLocks noGrp="1"/>
          </p:cNvSpPr>
          <p:nvPr>
            <p:ph type="sldNum" sz="quarter" idx="12"/>
          </p:nvPr>
        </p:nvSpPr>
        <p:spPr/>
        <p:txBody>
          <a:bodyPr/>
          <a:lstStyle/>
          <a:p>
            <a:fld id="{28811FC5-B1A5-4ED5-9677-06BE0FAEF3F6}" type="slidenum">
              <a:rPr lang="en-GB" smtClean="0"/>
              <a:pPr/>
              <a:t>13</a:t>
            </a:fld>
            <a:endParaRPr lang="en-GB" dirty="0"/>
          </a:p>
        </p:txBody>
      </p:sp>
      <p:sp>
        <p:nvSpPr>
          <p:cNvPr id="6" name="Text Placeholder 5">
            <a:extLst>
              <a:ext uri="{FF2B5EF4-FFF2-40B4-BE49-F238E27FC236}">
                <a16:creationId xmlns:a16="http://schemas.microsoft.com/office/drawing/2014/main" id="{82C71C3E-0ACD-47F8-B61B-1E8E53E93CAD}"/>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1067631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661E4721-20B4-4165-85FE-A798DEA2F973}"/>
              </a:ext>
            </a:extLst>
          </p:cNvPr>
          <p:cNvGraphicFramePr>
            <a:graphicFrameLocks noGrp="1"/>
          </p:cNvGraphicFramePr>
          <p:nvPr>
            <p:ph idx="1"/>
            <p:extLst>
              <p:ext uri="{D42A27DB-BD31-4B8C-83A1-F6EECF244321}">
                <p14:modId xmlns:p14="http://schemas.microsoft.com/office/powerpoint/2010/main" val="3984267452"/>
              </p:ext>
            </p:extLst>
          </p:nvPr>
        </p:nvGraphicFramePr>
        <p:xfrm>
          <a:off x="1115616" y="1456174"/>
          <a:ext cx="6984776" cy="4583345"/>
        </p:xfrm>
        <a:graphic>
          <a:graphicData uri="http://schemas.openxmlformats.org/drawingml/2006/table">
            <a:tbl>
              <a:tblPr firstRow="1" firstCol="1" bandRow="1">
                <a:tableStyleId>{5C22544A-7EE6-4342-B048-85BDC9FD1C3A}</a:tableStyleId>
              </a:tblPr>
              <a:tblGrid>
                <a:gridCol w="984016">
                  <a:extLst>
                    <a:ext uri="{9D8B030D-6E8A-4147-A177-3AD203B41FA5}">
                      <a16:colId xmlns:a16="http://schemas.microsoft.com/office/drawing/2014/main" val="420472479"/>
                    </a:ext>
                  </a:extLst>
                </a:gridCol>
                <a:gridCol w="4808371">
                  <a:extLst>
                    <a:ext uri="{9D8B030D-6E8A-4147-A177-3AD203B41FA5}">
                      <a16:colId xmlns:a16="http://schemas.microsoft.com/office/drawing/2014/main" val="966936236"/>
                    </a:ext>
                  </a:extLst>
                </a:gridCol>
                <a:gridCol w="646504">
                  <a:extLst>
                    <a:ext uri="{9D8B030D-6E8A-4147-A177-3AD203B41FA5}">
                      <a16:colId xmlns:a16="http://schemas.microsoft.com/office/drawing/2014/main" val="4126751873"/>
                    </a:ext>
                  </a:extLst>
                </a:gridCol>
                <a:gridCol w="545885">
                  <a:extLst>
                    <a:ext uri="{9D8B030D-6E8A-4147-A177-3AD203B41FA5}">
                      <a16:colId xmlns:a16="http://schemas.microsoft.com/office/drawing/2014/main" val="3700562837"/>
                    </a:ext>
                  </a:extLst>
                </a:gridCol>
              </a:tblGrid>
              <a:tr h="657156">
                <a:tc>
                  <a:txBody>
                    <a:bodyPr/>
                    <a:lstStyle/>
                    <a:p>
                      <a:pPr algn="ctr">
                        <a:lnSpc>
                          <a:spcPct val="107000"/>
                        </a:lnSpc>
                        <a:spcAft>
                          <a:spcPts val="0"/>
                        </a:spcAft>
                      </a:pPr>
                      <a:r>
                        <a:rPr lang="en-GB" sz="1400" dirty="0">
                          <a:effectLst/>
                          <a:latin typeface="Arial" panose="020B0604020202020204" pitchFamily="34" charset="0"/>
                          <a:cs typeface="Arial" panose="020B0604020202020204" pitchFamily="34" charset="0"/>
                        </a:rPr>
                        <a:t>ADAC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dirty="0">
                          <a:effectLst/>
                          <a:latin typeface="Arial" panose="020B0604020202020204" pitchFamily="34" charset="0"/>
                          <a:cs typeface="Arial" panose="020B0604020202020204" pitchFamily="34" charset="0"/>
                        </a:rPr>
                        <a:t>Designation</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a:effectLst/>
                          <a:latin typeface="Arial" panose="020B0604020202020204" pitchFamily="34" charset="0"/>
                          <a:cs typeface="Arial" panose="020B0604020202020204" pitchFamily="34" charset="0"/>
                        </a:rPr>
                        <a:t>DofQ</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dirty="0">
                          <a:effectLst/>
                          <a:latin typeface="Arial" panose="020B0604020202020204" pitchFamily="34" charset="0"/>
                          <a:cs typeface="Arial" panose="020B0604020202020204" pitchFamily="34" charset="0"/>
                        </a:rPr>
                        <a:t>PPQ</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76275422"/>
                  </a:ext>
                </a:extLst>
              </a:tr>
              <a:tr h="321144">
                <a:tc>
                  <a:txBody>
                    <a:bodyPr/>
                    <a:lstStyle/>
                    <a:p>
                      <a:pPr>
                        <a:lnSpc>
                          <a:spcPct val="107000"/>
                        </a:lnSpc>
                        <a:spcAft>
                          <a:spcPts val="0"/>
                        </a:spcAft>
                      </a:pPr>
                      <a:r>
                        <a:rPr lang="en-GB" sz="1400">
                          <a:effectLst/>
                          <a:latin typeface="Arial" panose="020B0604020202020204" pitchFamily="34" charset="0"/>
                          <a:cs typeface="Arial" panose="020B0604020202020204" pitchFamily="34" charset="0"/>
                        </a:rPr>
                        <a:t>10101-01</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GB" sz="1400" dirty="0">
                          <a:effectLst/>
                          <a:latin typeface="Arial" panose="020B0604020202020204" pitchFamily="34" charset="0"/>
                          <a:cs typeface="Arial" panose="020B0604020202020204" pitchFamily="34" charset="0"/>
                        </a:rPr>
                        <a:t>PELLET AIR GUN .177 INCH</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a:effectLst/>
                          <a:latin typeface="Arial" panose="020B0604020202020204" pitchFamily="34" charset="0"/>
                          <a:cs typeface="Arial" panose="020B0604020202020204" pitchFamily="34" charset="0"/>
                        </a:rPr>
                        <a:t>EA</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a:effectLst/>
                          <a:latin typeface="Arial" panose="020B0604020202020204" pitchFamily="34" charset="0"/>
                          <a:cs typeface="Arial" panose="020B0604020202020204" pitchFamily="34" charset="0"/>
                        </a:rPr>
                        <a:t>1000</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34599079"/>
                  </a:ext>
                </a:extLst>
              </a:tr>
              <a:tr h="321144">
                <a:tc>
                  <a:txBody>
                    <a:bodyPr/>
                    <a:lstStyle/>
                    <a:p>
                      <a:pPr>
                        <a:lnSpc>
                          <a:spcPct val="107000"/>
                        </a:lnSpc>
                        <a:spcAft>
                          <a:spcPts val="0"/>
                        </a:spcAft>
                      </a:pPr>
                      <a:r>
                        <a:rPr lang="en-GB" sz="1400">
                          <a:effectLst/>
                          <a:latin typeface="Arial" panose="020B0604020202020204" pitchFamily="34" charset="0"/>
                          <a:cs typeface="Arial" panose="020B0604020202020204" pitchFamily="34" charset="0"/>
                        </a:rPr>
                        <a:t>10505-02</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GB" sz="1400" dirty="0">
                          <a:effectLst/>
                          <a:latin typeface="Arial" panose="020B0604020202020204" pitchFamily="34" charset="0"/>
                          <a:cs typeface="Arial" panose="020B0604020202020204" pitchFamily="34" charset="0"/>
                        </a:rPr>
                        <a:t>RD 0.22IN LR CLUB L1A1</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a:effectLst/>
                          <a:latin typeface="Arial" panose="020B0604020202020204" pitchFamily="34" charset="0"/>
                          <a:cs typeface="Arial" panose="020B0604020202020204" pitchFamily="34" charset="0"/>
                        </a:rPr>
                        <a:t>EA</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a:effectLst/>
                          <a:latin typeface="Arial" panose="020B0604020202020204" pitchFamily="34" charset="0"/>
                          <a:cs typeface="Arial" panose="020B0604020202020204" pitchFamily="34" charset="0"/>
                        </a:rPr>
                        <a:t>5000</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01667710"/>
                  </a:ext>
                </a:extLst>
              </a:tr>
              <a:tr h="321144">
                <a:tc>
                  <a:txBody>
                    <a:bodyPr/>
                    <a:lstStyle/>
                    <a:p>
                      <a:pPr>
                        <a:lnSpc>
                          <a:spcPct val="107000"/>
                        </a:lnSpc>
                        <a:spcAft>
                          <a:spcPts val="0"/>
                        </a:spcAft>
                      </a:pPr>
                      <a:r>
                        <a:rPr lang="en-GB" sz="1400">
                          <a:effectLst/>
                          <a:latin typeface="Arial" panose="020B0604020202020204" pitchFamily="34" charset="0"/>
                          <a:cs typeface="Arial" panose="020B0604020202020204" pitchFamily="34" charset="0"/>
                        </a:rPr>
                        <a:t>11901-04</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GB" sz="1400" dirty="0">
                          <a:effectLst/>
                          <a:latin typeface="Arial" panose="020B0604020202020204" pitchFamily="34" charset="0"/>
                          <a:cs typeface="Arial" panose="020B0604020202020204" pitchFamily="34" charset="0"/>
                        </a:rPr>
                        <a:t>ROUND 5.56MM BALL CARTON L17A2</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a:effectLst/>
                          <a:latin typeface="Arial" panose="020B0604020202020204" pitchFamily="34" charset="0"/>
                          <a:cs typeface="Arial" panose="020B0604020202020204" pitchFamily="34" charset="0"/>
                        </a:rPr>
                        <a:t>EA</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a:effectLst/>
                          <a:latin typeface="Arial" panose="020B0604020202020204" pitchFamily="34" charset="0"/>
                          <a:cs typeface="Arial" panose="020B0604020202020204" pitchFamily="34" charset="0"/>
                        </a:rPr>
                        <a:t>900</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160826895"/>
                  </a:ext>
                </a:extLst>
              </a:tr>
              <a:tr h="321144">
                <a:tc>
                  <a:txBody>
                    <a:bodyPr/>
                    <a:lstStyle/>
                    <a:p>
                      <a:pPr>
                        <a:lnSpc>
                          <a:spcPct val="107000"/>
                        </a:lnSpc>
                        <a:spcAft>
                          <a:spcPts val="0"/>
                        </a:spcAft>
                      </a:pPr>
                      <a:r>
                        <a:rPr lang="en-GB" sz="1400">
                          <a:effectLst/>
                          <a:latin typeface="Arial" panose="020B0604020202020204" pitchFamily="34" charset="0"/>
                          <a:cs typeface="Arial" panose="020B0604020202020204" pitchFamily="34" charset="0"/>
                        </a:rPr>
                        <a:t>11909-05</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GB" sz="1400" dirty="0">
                          <a:effectLst/>
                          <a:latin typeface="Arial" panose="020B0604020202020204" pitchFamily="34" charset="0"/>
                          <a:cs typeface="Arial" panose="020B0604020202020204" pitchFamily="34" charset="0"/>
                        </a:rPr>
                        <a:t>CARTRIDGE 5.56MM BLANK CARTON L18A1</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a:effectLst/>
                          <a:latin typeface="Arial" panose="020B0604020202020204" pitchFamily="34" charset="0"/>
                          <a:cs typeface="Arial" panose="020B0604020202020204" pitchFamily="34" charset="0"/>
                        </a:rPr>
                        <a:t>EA</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a:effectLst/>
                          <a:latin typeface="Arial" panose="020B0604020202020204" pitchFamily="34" charset="0"/>
                          <a:cs typeface="Arial" panose="020B0604020202020204" pitchFamily="34" charset="0"/>
                        </a:rPr>
                        <a:t>1000</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07545963"/>
                  </a:ext>
                </a:extLst>
              </a:tr>
              <a:tr h="321144">
                <a:tc>
                  <a:txBody>
                    <a:bodyPr/>
                    <a:lstStyle/>
                    <a:p>
                      <a:pPr>
                        <a:lnSpc>
                          <a:spcPct val="107000"/>
                        </a:lnSpc>
                        <a:spcAft>
                          <a:spcPts val="0"/>
                        </a:spcAft>
                      </a:pPr>
                      <a:r>
                        <a:rPr lang="en-GB" sz="1400">
                          <a:effectLst/>
                          <a:latin typeface="Arial" panose="020B0604020202020204" pitchFamily="34" charset="0"/>
                          <a:cs typeface="Arial" panose="020B0604020202020204" pitchFamily="34" charset="0"/>
                        </a:rPr>
                        <a:t>12003-13</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GB" sz="1400" dirty="0">
                          <a:effectLst/>
                          <a:latin typeface="Arial" panose="020B0604020202020204" pitchFamily="34" charset="0"/>
                          <a:cs typeface="Arial" panose="020B0604020202020204" pitchFamily="34" charset="0"/>
                        </a:rPr>
                        <a:t>ROUND 7.62MM BALL CARTON L44A1</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a:effectLst/>
                          <a:latin typeface="Arial" panose="020B0604020202020204" pitchFamily="34" charset="0"/>
                          <a:cs typeface="Arial" panose="020B0604020202020204" pitchFamily="34" charset="0"/>
                        </a:rPr>
                        <a:t>EA</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a:effectLst/>
                          <a:latin typeface="Arial" panose="020B0604020202020204" pitchFamily="34" charset="0"/>
                          <a:cs typeface="Arial" panose="020B0604020202020204" pitchFamily="34" charset="0"/>
                        </a:rPr>
                        <a:t>560</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57181914"/>
                  </a:ext>
                </a:extLst>
              </a:tr>
              <a:tr h="321144">
                <a:tc>
                  <a:txBody>
                    <a:bodyPr/>
                    <a:lstStyle/>
                    <a:p>
                      <a:pPr>
                        <a:lnSpc>
                          <a:spcPct val="107000"/>
                        </a:lnSpc>
                        <a:spcAft>
                          <a:spcPts val="0"/>
                        </a:spcAft>
                      </a:pPr>
                      <a:r>
                        <a:rPr lang="en-GB" sz="1400">
                          <a:effectLst/>
                          <a:latin typeface="Arial" panose="020B0604020202020204" pitchFamily="34" charset="0"/>
                          <a:cs typeface="Arial" panose="020B0604020202020204" pitchFamily="34" charset="0"/>
                        </a:rPr>
                        <a:t>12004-03</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GB" sz="1400" dirty="0">
                          <a:effectLst/>
                          <a:latin typeface="Arial" panose="020B0604020202020204" pitchFamily="34" charset="0"/>
                          <a:cs typeface="Arial" panose="020B0604020202020204" pitchFamily="34" charset="0"/>
                        </a:rPr>
                        <a:t>ROUND 7.62MM BALL SNIPER L42A3 155 GRN</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a:effectLst/>
                          <a:latin typeface="Arial" panose="020B0604020202020204" pitchFamily="34" charset="0"/>
                          <a:cs typeface="Arial" panose="020B0604020202020204" pitchFamily="34" charset="0"/>
                        </a:rPr>
                        <a:t>EA</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a:effectLst/>
                          <a:latin typeface="Arial" panose="020B0604020202020204" pitchFamily="34" charset="0"/>
                          <a:cs typeface="Arial" panose="020B0604020202020204" pitchFamily="34" charset="0"/>
                        </a:rPr>
                        <a:t>560</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484414476"/>
                  </a:ext>
                </a:extLst>
              </a:tr>
              <a:tr h="595901">
                <a:tc>
                  <a:txBody>
                    <a:bodyPr/>
                    <a:lstStyle/>
                    <a:p>
                      <a:pPr>
                        <a:lnSpc>
                          <a:spcPct val="107000"/>
                        </a:lnSpc>
                        <a:spcAft>
                          <a:spcPts val="0"/>
                        </a:spcAft>
                      </a:pPr>
                      <a:r>
                        <a:rPr lang="en-GB" sz="1400">
                          <a:effectLst/>
                          <a:latin typeface="Arial" panose="020B0604020202020204" pitchFamily="34" charset="0"/>
                          <a:cs typeface="Arial" panose="020B0604020202020204" pitchFamily="34" charset="0"/>
                        </a:rPr>
                        <a:t>12712-01</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GB" sz="1400" dirty="0">
                          <a:effectLst/>
                          <a:latin typeface="Arial" panose="020B0604020202020204" pitchFamily="34" charset="0"/>
                          <a:cs typeface="Arial" panose="020B0604020202020204" pitchFamily="34" charset="0"/>
                        </a:rPr>
                        <a:t>ROCKET HAND FIRED PARACHUTE ILLUMINATING 300M L24A1</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a:effectLst/>
                          <a:latin typeface="Arial" panose="020B0604020202020204" pitchFamily="34" charset="0"/>
                          <a:cs typeface="Arial" panose="020B0604020202020204" pitchFamily="34" charset="0"/>
                        </a:rPr>
                        <a:t>EA</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a:effectLst/>
                          <a:latin typeface="Arial" panose="020B0604020202020204" pitchFamily="34" charset="0"/>
                          <a:cs typeface="Arial" panose="020B0604020202020204" pitchFamily="34" charset="0"/>
                        </a:rPr>
                        <a:t>24</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11424528"/>
                  </a:ext>
                </a:extLst>
              </a:tr>
              <a:tr h="321144">
                <a:tc>
                  <a:txBody>
                    <a:bodyPr/>
                    <a:lstStyle/>
                    <a:p>
                      <a:pPr>
                        <a:lnSpc>
                          <a:spcPct val="107000"/>
                        </a:lnSpc>
                        <a:spcAft>
                          <a:spcPts val="0"/>
                        </a:spcAft>
                      </a:pPr>
                      <a:r>
                        <a:rPr lang="en-GB" sz="1400">
                          <a:effectLst/>
                          <a:latin typeface="Arial" panose="020B0604020202020204" pitchFamily="34" charset="0"/>
                          <a:cs typeface="Arial" panose="020B0604020202020204" pitchFamily="34" charset="0"/>
                        </a:rPr>
                        <a:t>12808-01</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GB" sz="1400" dirty="0">
                          <a:effectLst/>
                          <a:latin typeface="Arial" panose="020B0604020202020204" pitchFamily="34" charset="0"/>
                          <a:cs typeface="Arial" panose="020B0604020202020204" pitchFamily="34" charset="0"/>
                        </a:rPr>
                        <a:t>SIGNAL KIT PYROTECHNIC PISTOL 16MM WHITE L89A1</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a:effectLst/>
                          <a:latin typeface="Arial" panose="020B0604020202020204" pitchFamily="34" charset="0"/>
                          <a:cs typeface="Arial" panose="020B0604020202020204" pitchFamily="34" charset="0"/>
                        </a:rPr>
                        <a:t>KT</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a:effectLst/>
                          <a:latin typeface="Arial" panose="020B0604020202020204" pitchFamily="34" charset="0"/>
                          <a:cs typeface="Arial" panose="020B0604020202020204" pitchFamily="34" charset="0"/>
                        </a:rPr>
                        <a:t>28</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883887278"/>
                  </a:ext>
                </a:extLst>
              </a:tr>
              <a:tr h="321144">
                <a:tc>
                  <a:txBody>
                    <a:bodyPr/>
                    <a:lstStyle/>
                    <a:p>
                      <a:pPr>
                        <a:lnSpc>
                          <a:spcPct val="107000"/>
                        </a:lnSpc>
                        <a:spcAft>
                          <a:spcPts val="0"/>
                        </a:spcAft>
                      </a:pPr>
                      <a:r>
                        <a:rPr lang="en-GB" sz="1400">
                          <a:effectLst/>
                          <a:latin typeface="Arial" panose="020B0604020202020204" pitchFamily="34" charset="0"/>
                          <a:cs typeface="Arial" panose="020B0604020202020204" pitchFamily="34" charset="0"/>
                        </a:rPr>
                        <a:t>13202-02</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GB" sz="1400" dirty="0">
                          <a:effectLst/>
                          <a:latin typeface="Arial" panose="020B0604020202020204" pitchFamily="34" charset="0"/>
                          <a:cs typeface="Arial" panose="020B0604020202020204" pitchFamily="34" charset="0"/>
                        </a:rPr>
                        <a:t>FLARE TRIPWIRE KIT L10A2</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a:effectLst/>
                          <a:latin typeface="Arial" panose="020B0604020202020204" pitchFamily="34" charset="0"/>
                          <a:cs typeface="Arial" panose="020B0604020202020204" pitchFamily="34" charset="0"/>
                        </a:rPr>
                        <a:t>EA</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a:effectLst/>
                          <a:latin typeface="Arial" panose="020B0604020202020204" pitchFamily="34" charset="0"/>
                          <a:cs typeface="Arial" panose="020B0604020202020204" pitchFamily="34" charset="0"/>
                        </a:rPr>
                        <a:t>2</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85239441"/>
                  </a:ext>
                </a:extLst>
              </a:tr>
              <a:tr h="321144">
                <a:tc>
                  <a:txBody>
                    <a:bodyPr/>
                    <a:lstStyle/>
                    <a:p>
                      <a:pPr>
                        <a:lnSpc>
                          <a:spcPct val="107000"/>
                        </a:lnSpc>
                        <a:spcAft>
                          <a:spcPts val="0"/>
                        </a:spcAft>
                      </a:pPr>
                      <a:r>
                        <a:rPr lang="en-GB" sz="1400">
                          <a:effectLst/>
                          <a:latin typeface="Arial" panose="020B0604020202020204" pitchFamily="34" charset="0"/>
                          <a:cs typeface="Arial" panose="020B0604020202020204" pitchFamily="34" charset="0"/>
                        </a:rPr>
                        <a:t>13804-01</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GB" sz="1400" dirty="0">
                          <a:effectLst/>
                          <a:latin typeface="Arial" panose="020B0604020202020204" pitchFamily="34" charset="0"/>
                          <a:cs typeface="Arial" panose="020B0604020202020204" pitchFamily="34" charset="0"/>
                        </a:rPr>
                        <a:t>SIMULATOR BATTLE SOUND L35A1</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a:effectLst/>
                          <a:latin typeface="Arial" panose="020B0604020202020204" pitchFamily="34" charset="0"/>
                          <a:cs typeface="Arial" panose="020B0604020202020204" pitchFamily="34" charset="0"/>
                        </a:rPr>
                        <a:t>EA</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a:effectLst/>
                          <a:latin typeface="Arial" panose="020B0604020202020204" pitchFamily="34" charset="0"/>
                          <a:cs typeface="Arial" panose="020B0604020202020204" pitchFamily="34" charset="0"/>
                        </a:rPr>
                        <a:t>50</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24353667"/>
                  </a:ext>
                </a:extLst>
              </a:tr>
              <a:tr h="321144">
                <a:tc>
                  <a:txBody>
                    <a:bodyPr/>
                    <a:lstStyle/>
                    <a:p>
                      <a:pPr>
                        <a:lnSpc>
                          <a:spcPct val="107000"/>
                        </a:lnSpc>
                        <a:spcAft>
                          <a:spcPts val="0"/>
                        </a:spcAft>
                      </a:pPr>
                      <a:r>
                        <a:rPr lang="en-GB" sz="1400">
                          <a:effectLst/>
                          <a:latin typeface="Arial" panose="020B0604020202020204" pitchFamily="34" charset="0"/>
                          <a:cs typeface="Arial" panose="020B0604020202020204" pitchFamily="34" charset="0"/>
                        </a:rPr>
                        <a:t>16517-03</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GB" sz="1400" dirty="0">
                          <a:effectLst/>
                          <a:latin typeface="Arial" panose="020B0604020202020204" pitchFamily="34" charset="0"/>
                          <a:cs typeface="Arial" panose="020B0604020202020204" pitchFamily="34" charset="0"/>
                        </a:rPr>
                        <a:t>GRENADE HAND SMOKE SCREENING L132A1</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dirty="0">
                          <a:effectLst/>
                          <a:latin typeface="Arial" panose="020B0604020202020204" pitchFamily="34" charset="0"/>
                          <a:cs typeface="Arial" panose="020B0604020202020204" pitchFamily="34" charset="0"/>
                        </a:rPr>
                        <a:t>EA</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dirty="0">
                          <a:effectLst/>
                          <a:latin typeface="Arial" panose="020B0604020202020204" pitchFamily="34" charset="0"/>
                          <a:cs typeface="Arial" panose="020B0604020202020204" pitchFamily="34" charset="0"/>
                        </a:rPr>
                        <a:t>12</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923307935"/>
                  </a:ext>
                </a:extLst>
              </a:tr>
            </a:tbl>
          </a:graphicData>
        </a:graphic>
      </p:graphicFrame>
      <p:sp>
        <p:nvSpPr>
          <p:cNvPr id="3" name="Title 2">
            <a:extLst>
              <a:ext uri="{FF2B5EF4-FFF2-40B4-BE49-F238E27FC236}">
                <a16:creationId xmlns:a16="http://schemas.microsoft.com/office/drawing/2014/main" id="{92D846B9-6EBC-48DE-A30D-01A67EE94F73}"/>
              </a:ext>
            </a:extLst>
          </p:cNvPr>
          <p:cNvSpPr>
            <a:spLocks noGrp="1"/>
          </p:cNvSpPr>
          <p:nvPr>
            <p:ph type="ctrTitle"/>
          </p:nvPr>
        </p:nvSpPr>
        <p:spPr>
          <a:xfrm>
            <a:off x="576000" y="256333"/>
            <a:ext cx="716075" cy="313932"/>
          </a:xfrm>
        </p:spPr>
        <p:txBody>
          <a:bodyPr/>
          <a:lstStyle/>
          <a:p>
            <a:r>
              <a:rPr lang="en-GB" dirty="0"/>
              <a:t>ACFSC</a:t>
            </a:r>
          </a:p>
        </p:txBody>
      </p:sp>
      <p:sp>
        <p:nvSpPr>
          <p:cNvPr id="4" name="Text Placeholder 3">
            <a:extLst>
              <a:ext uri="{FF2B5EF4-FFF2-40B4-BE49-F238E27FC236}">
                <a16:creationId xmlns:a16="http://schemas.microsoft.com/office/drawing/2014/main" id="{E748BFDA-C247-423E-A792-7CBD40931487}"/>
              </a:ext>
            </a:extLst>
          </p:cNvPr>
          <p:cNvSpPr>
            <a:spLocks noGrp="1"/>
          </p:cNvSpPr>
          <p:nvPr>
            <p:ph type="body" sz="quarter" idx="10"/>
          </p:nvPr>
        </p:nvSpPr>
        <p:spPr>
          <a:xfrm>
            <a:off x="576000" y="561128"/>
            <a:ext cx="5400627" cy="405102"/>
          </a:xfrm>
        </p:spPr>
        <p:txBody>
          <a:bodyPr/>
          <a:lstStyle/>
          <a:p>
            <a:r>
              <a:rPr lang="en-GB" dirty="0"/>
              <a:t>Ordnance, Munitions and Explosives</a:t>
            </a:r>
          </a:p>
        </p:txBody>
      </p:sp>
      <p:sp>
        <p:nvSpPr>
          <p:cNvPr id="5" name="Slide Number Placeholder 4">
            <a:extLst>
              <a:ext uri="{FF2B5EF4-FFF2-40B4-BE49-F238E27FC236}">
                <a16:creationId xmlns:a16="http://schemas.microsoft.com/office/drawing/2014/main" id="{E85A151A-BF62-4CF4-AEB7-7665752726F6}"/>
              </a:ext>
            </a:extLst>
          </p:cNvPr>
          <p:cNvSpPr>
            <a:spLocks noGrp="1"/>
          </p:cNvSpPr>
          <p:nvPr>
            <p:ph type="sldNum" sz="quarter" idx="12"/>
          </p:nvPr>
        </p:nvSpPr>
        <p:spPr/>
        <p:txBody>
          <a:bodyPr/>
          <a:lstStyle/>
          <a:p>
            <a:fld id="{28811FC5-B1A5-4ED5-9677-06BE0FAEF3F6}" type="slidenum">
              <a:rPr lang="en-GB" smtClean="0"/>
              <a:pPr/>
              <a:t>14</a:t>
            </a:fld>
            <a:endParaRPr lang="en-GB" dirty="0"/>
          </a:p>
        </p:txBody>
      </p:sp>
      <p:sp>
        <p:nvSpPr>
          <p:cNvPr id="6" name="Text Placeholder 5">
            <a:extLst>
              <a:ext uri="{FF2B5EF4-FFF2-40B4-BE49-F238E27FC236}">
                <a16:creationId xmlns:a16="http://schemas.microsoft.com/office/drawing/2014/main" id="{84BB15CF-D51C-4293-AFAC-3C8591178666}"/>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1862959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661E4721-20B4-4165-85FE-A798DEA2F973}"/>
              </a:ext>
            </a:extLst>
          </p:cNvPr>
          <p:cNvGraphicFramePr>
            <a:graphicFrameLocks noGrp="1"/>
          </p:cNvGraphicFramePr>
          <p:nvPr>
            <p:ph idx="1"/>
            <p:extLst>
              <p:ext uri="{D42A27DB-BD31-4B8C-83A1-F6EECF244321}">
                <p14:modId xmlns:p14="http://schemas.microsoft.com/office/powerpoint/2010/main" val="2304545555"/>
              </p:ext>
            </p:extLst>
          </p:nvPr>
        </p:nvGraphicFramePr>
        <p:xfrm>
          <a:off x="755576" y="1779296"/>
          <a:ext cx="7200800" cy="4217367"/>
        </p:xfrm>
        <a:graphic>
          <a:graphicData uri="http://schemas.openxmlformats.org/drawingml/2006/table">
            <a:tbl>
              <a:tblPr firstRow="1" firstCol="1" bandRow="1">
                <a:tableStyleId>{5C22544A-7EE6-4342-B048-85BDC9FD1C3A}</a:tableStyleId>
              </a:tblPr>
              <a:tblGrid>
                <a:gridCol w="1014449">
                  <a:extLst>
                    <a:ext uri="{9D8B030D-6E8A-4147-A177-3AD203B41FA5}">
                      <a16:colId xmlns:a16="http://schemas.microsoft.com/office/drawing/2014/main" val="420472479"/>
                    </a:ext>
                  </a:extLst>
                </a:gridCol>
                <a:gridCol w="4458159">
                  <a:extLst>
                    <a:ext uri="{9D8B030D-6E8A-4147-A177-3AD203B41FA5}">
                      <a16:colId xmlns:a16="http://schemas.microsoft.com/office/drawing/2014/main" val="966936236"/>
                    </a:ext>
                  </a:extLst>
                </a:gridCol>
                <a:gridCol w="720080">
                  <a:extLst>
                    <a:ext uri="{9D8B030D-6E8A-4147-A177-3AD203B41FA5}">
                      <a16:colId xmlns:a16="http://schemas.microsoft.com/office/drawing/2014/main" val="4126751873"/>
                    </a:ext>
                  </a:extLst>
                </a:gridCol>
                <a:gridCol w="1008112">
                  <a:extLst>
                    <a:ext uri="{9D8B030D-6E8A-4147-A177-3AD203B41FA5}">
                      <a16:colId xmlns:a16="http://schemas.microsoft.com/office/drawing/2014/main" val="3700562837"/>
                    </a:ext>
                  </a:extLst>
                </a:gridCol>
              </a:tblGrid>
              <a:tr h="713600">
                <a:tc>
                  <a:txBody>
                    <a:bodyPr/>
                    <a:lstStyle/>
                    <a:p>
                      <a:pPr algn="ctr">
                        <a:lnSpc>
                          <a:spcPct val="107000"/>
                        </a:lnSpc>
                        <a:spcAft>
                          <a:spcPts val="0"/>
                        </a:spcAft>
                      </a:pPr>
                      <a:r>
                        <a:rPr lang="en-GB" sz="1400" dirty="0">
                          <a:effectLst/>
                          <a:latin typeface="Arial" panose="020B0604020202020204" pitchFamily="34" charset="0"/>
                          <a:cs typeface="Arial" panose="020B0604020202020204" pitchFamily="34" charset="0"/>
                        </a:rPr>
                        <a:t>ADAC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dirty="0">
                          <a:effectLst/>
                          <a:latin typeface="Arial" panose="020B0604020202020204" pitchFamily="34" charset="0"/>
                          <a:cs typeface="Arial" panose="020B0604020202020204" pitchFamily="34" charset="0"/>
                        </a:rPr>
                        <a:t>Designation</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a:effectLst/>
                          <a:latin typeface="Arial" panose="020B0604020202020204" pitchFamily="34" charset="0"/>
                          <a:cs typeface="Arial" panose="020B0604020202020204" pitchFamily="34" charset="0"/>
                        </a:rPr>
                        <a:t>DofQ</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2020-21</a:t>
                      </a:r>
                    </a:p>
                  </a:txBody>
                  <a:tcPr marL="68580" marR="68580" marT="0" marB="0" anchor="ctr"/>
                </a:tc>
                <a:extLst>
                  <a:ext uri="{0D108BD9-81ED-4DB2-BD59-A6C34878D82A}">
                    <a16:rowId xmlns:a16="http://schemas.microsoft.com/office/drawing/2014/main" val="176275422"/>
                  </a:ext>
                </a:extLst>
              </a:tr>
              <a:tr h="282231">
                <a:tc>
                  <a:txBody>
                    <a:bodyPr/>
                    <a:lstStyle/>
                    <a:p>
                      <a:pPr>
                        <a:lnSpc>
                          <a:spcPct val="107000"/>
                        </a:lnSpc>
                        <a:spcAft>
                          <a:spcPts val="0"/>
                        </a:spcAft>
                      </a:pPr>
                      <a:r>
                        <a:rPr lang="en-GB" sz="1400">
                          <a:effectLst/>
                          <a:latin typeface="Arial" panose="020B0604020202020204" pitchFamily="34" charset="0"/>
                          <a:cs typeface="Arial" panose="020B0604020202020204" pitchFamily="34" charset="0"/>
                        </a:rPr>
                        <a:t>10101-01</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GB" sz="1400" dirty="0">
                          <a:effectLst/>
                          <a:latin typeface="Arial" panose="020B0604020202020204" pitchFamily="34" charset="0"/>
                          <a:cs typeface="Arial" panose="020B0604020202020204" pitchFamily="34" charset="0"/>
                        </a:rPr>
                        <a:t>PELLET AIR GUN .177 INCH</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TIN</a:t>
                      </a:r>
                    </a:p>
                  </a:txBody>
                  <a:tcPr marL="68580" marR="68580" marT="0" marB="0" anchor="ctr"/>
                </a:tc>
                <a:tc>
                  <a:txBody>
                    <a:bodyPr/>
                    <a:lstStyle/>
                    <a:p>
                      <a:pPr algn="ctr">
                        <a:lnSpc>
                          <a:spcPct val="107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130</a:t>
                      </a:r>
                    </a:p>
                  </a:txBody>
                  <a:tcPr marL="68580" marR="68580" marT="0" marB="0" anchor="ctr"/>
                </a:tc>
                <a:extLst>
                  <a:ext uri="{0D108BD9-81ED-4DB2-BD59-A6C34878D82A}">
                    <a16:rowId xmlns:a16="http://schemas.microsoft.com/office/drawing/2014/main" val="1334599079"/>
                  </a:ext>
                </a:extLst>
              </a:tr>
              <a:tr h="282231">
                <a:tc>
                  <a:txBody>
                    <a:bodyPr/>
                    <a:lstStyle/>
                    <a:p>
                      <a:pPr>
                        <a:lnSpc>
                          <a:spcPct val="107000"/>
                        </a:lnSpc>
                        <a:spcAft>
                          <a:spcPts val="0"/>
                        </a:spcAft>
                      </a:pPr>
                      <a:r>
                        <a:rPr lang="en-GB" sz="1400">
                          <a:effectLst/>
                          <a:latin typeface="Arial" panose="020B0604020202020204" pitchFamily="34" charset="0"/>
                          <a:cs typeface="Arial" panose="020B0604020202020204" pitchFamily="34" charset="0"/>
                        </a:rPr>
                        <a:t>10505-02</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GB" sz="1400" dirty="0">
                          <a:effectLst/>
                          <a:latin typeface="Arial" panose="020B0604020202020204" pitchFamily="34" charset="0"/>
                          <a:cs typeface="Arial" panose="020B0604020202020204" pitchFamily="34" charset="0"/>
                        </a:rPr>
                        <a:t>RD 0.22IN LR CLUB L1A1</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a:effectLst/>
                          <a:latin typeface="Arial" panose="020B0604020202020204" pitchFamily="34" charset="0"/>
                          <a:cs typeface="Arial" panose="020B0604020202020204" pitchFamily="34" charset="0"/>
                        </a:rPr>
                        <a:t>EA</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822,800</a:t>
                      </a:r>
                    </a:p>
                  </a:txBody>
                  <a:tcPr marL="68580" marR="68580" marT="0" marB="0" anchor="ctr"/>
                </a:tc>
                <a:extLst>
                  <a:ext uri="{0D108BD9-81ED-4DB2-BD59-A6C34878D82A}">
                    <a16:rowId xmlns:a16="http://schemas.microsoft.com/office/drawing/2014/main" val="1801667710"/>
                  </a:ext>
                </a:extLst>
              </a:tr>
              <a:tr h="282231">
                <a:tc>
                  <a:txBody>
                    <a:bodyPr/>
                    <a:lstStyle/>
                    <a:p>
                      <a:pPr>
                        <a:lnSpc>
                          <a:spcPct val="107000"/>
                        </a:lnSpc>
                        <a:spcAft>
                          <a:spcPts val="0"/>
                        </a:spcAft>
                      </a:pPr>
                      <a:r>
                        <a:rPr lang="en-GB" sz="1400">
                          <a:effectLst/>
                          <a:latin typeface="Arial" panose="020B0604020202020204" pitchFamily="34" charset="0"/>
                          <a:cs typeface="Arial" panose="020B0604020202020204" pitchFamily="34" charset="0"/>
                        </a:rPr>
                        <a:t>11901-04</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GB" sz="1400" dirty="0">
                          <a:effectLst/>
                          <a:latin typeface="Arial" panose="020B0604020202020204" pitchFamily="34" charset="0"/>
                          <a:cs typeface="Arial" panose="020B0604020202020204" pitchFamily="34" charset="0"/>
                        </a:rPr>
                        <a:t>ROUND 5.56MM BALL CARTON L17A2</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a:effectLst/>
                          <a:latin typeface="Arial" panose="020B0604020202020204" pitchFamily="34" charset="0"/>
                          <a:cs typeface="Arial" panose="020B0604020202020204" pitchFamily="34" charset="0"/>
                        </a:rPr>
                        <a:t>EA</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1,574,550</a:t>
                      </a:r>
                    </a:p>
                  </a:txBody>
                  <a:tcPr marL="68580" marR="68580" marT="0" marB="0" anchor="ctr"/>
                </a:tc>
                <a:extLst>
                  <a:ext uri="{0D108BD9-81ED-4DB2-BD59-A6C34878D82A}">
                    <a16:rowId xmlns:a16="http://schemas.microsoft.com/office/drawing/2014/main" val="1160826895"/>
                  </a:ext>
                </a:extLst>
              </a:tr>
              <a:tr h="282231">
                <a:tc>
                  <a:txBody>
                    <a:bodyPr/>
                    <a:lstStyle/>
                    <a:p>
                      <a:pPr>
                        <a:lnSpc>
                          <a:spcPct val="107000"/>
                        </a:lnSpc>
                        <a:spcAft>
                          <a:spcPts val="0"/>
                        </a:spcAft>
                      </a:pPr>
                      <a:r>
                        <a:rPr lang="en-GB" sz="1400">
                          <a:effectLst/>
                          <a:latin typeface="Arial" panose="020B0604020202020204" pitchFamily="34" charset="0"/>
                          <a:cs typeface="Arial" panose="020B0604020202020204" pitchFamily="34" charset="0"/>
                        </a:rPr>
                        <a:t>11909-05</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GB" sz="1400" dirty="0">
                          <a:effectLst/>
                          <a:latin typeface="Arial" panose="020B0604020202020204" pitchFamily="34" charset="0"/>
                          <a:cs typeface="Arial" panose="020B0604020202020204" pitchFamily="34" charset="0"/>
                        </a:rPr>
                        <a:t>CARTRIDGE 5.56MM BLANK CARTON L18A1</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a:effectLst/>
                          <a:latin typeface="Arial" panose="020B0604020202020204" pitchFamily="34" charset="0"/>
                          <a:cs typeface="Arial" panose="020B0604020202020204" pitchFamily="34" charset="0"/>
                        </a:rPr>
                        <a:t>EA</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4,241,700</a:t>
                      </a:r>
                    </a:p>
                  </a:txBody>
                  <a:tcPr marL="68580" marR="68580" marT="0" marB="0" anchor="ctr"/>
                </a:tc>
                <a:extLst>
                  <a:ext uri="{0D108BD9-81ED-4DB2-BD59-A6C34878D82A}">
                    <a16:rowId xmlns:a16="http://schemas.microsoft.com/office/drawing/2014/main" val="407545963"/>
                  </a:ext>
                </a:extLst>
              </a:tr>
              <a:tr h="282231">
                <a:tc>
                  <a:txBody>
                    <a:bodyPr/>
                    <a:lstStyle/>
                    <a:p>
                      <a:pPr>
                        <a:lnSpc>
                          <a:spcPct val="107000"/>
                        </a:lnSpc>
                        <a:spcAft>
                          <a:spcPts val="0"/>
                        </a:spcAft>
                      </a:pPr>
                      <a:r>
                        <a:rPr lang="en-GB" sz="1400">
                          <a:effectLst/>
                          <a:latin typeface="Arial" panose="020B0604020202020204" pitchFamily="34" charset="0"/>
                          <a:cs typeface="Arial" panose="020B0604020202020204" pitchFamily="34" charset="0"/>
                        </a:rPr>
                        <a:t>12003-13</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GB" sz="1400" dirty="0">
                          <a:effectLst/>
                          <a:latin typeface="Arial" panose="020B0604020202020204" pitchFamily="34" charset="0"/>
                          <a:cs typeface="Arial" panose="020B0604020202020204" pitchFamily="34" charset="0"/>
                        </a:rPr>
                        <a:t>ROUND 7.62MM BALL CARTON L44A1</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a:effectLst/>
                          <a:latin typeface="Arial" panose="020B0604020202020204" pitchFamily="34" charset="0"/>
                          <a:cs typeface="Arial" panose="020B0604020202020204" pitchFamily="34" charset="0"/>
                        </a:rPr>
                        <a:t>EA</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89,370</a:t>
                      </a:r>
                    </a:p>
                  </a:txBody>
                  <a:tcPr marL="68580" marR="68580" marT="0" marB="0" anchor="ctr"/>
                </a:tc>
                <a:extLst>
                  <a:ext uri="{0D108BD9-81ED-4DB2-BD59-A6C34878D82A}">
                    <a16:rowId xmlns:a16="http://schemas.microsoft.com/office/drawing/2014/main" val="3057181914"/>
                  </a:ext>
                </a:extLst>
              </a:tr>
              <a:tr h="282231">
                <a:tc>
                  <a:txBody>
                    <a:bodyPr/>
                    <a:lstStyle/>
                    <a:p>
                      <a:pPr>
                        <a:lnSpc>
                          <a:spcPct val="107000"/>
                        </a:lnSpc>
                        <a:spcAft>
                          <a:spcPts val="0"/>
                        </a:spcAft>
                      </a:pPr>
                      <a:r>
                        <a:rPr lang="en-GB" sz="1400">
                          <a:effectLst/>
                          <a:latin typeface="Arial" panose="020B0604020202020204" pitchFamily="34" charset="0"/>
                          <a:cs typeface="Arial" panose="020B0604020202020204" pitchFamily="34" charset="0"/>
                        </a:rPr>
                        <a:t>12004-03</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GB" sz="1400" dirty="0">
                          <a:effectLst/>
                          <a:latin typeface="Arial" panose="020B0604020202020204" pitchFamily="34" charset="0"/>
                          <a:cs typeface="Arial" panose="020B0604020202020204" pitchFamily="34" charset="0"/>
                        </a:rPr>
                        <a:t>ROUND 7.62MM BALL SNIPER L42A3 155 GRN</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a:effectLst/>
                          <a:latin typeface="Arial" panose="020B0604020202020204" pitchFamily="34" charset="0"/>
                          <a:cs typeface="Arial" panose="020B0604020202020204" pitchFamily="34" charset="0"/>
                        </a:rPr>
                        <a:t>EA</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125,000</a:t>
                      </a:r>
                    </a:p>
                  </a:txBody>
                  <a:tcPr marL="68580" marR="68580" marT="0" marB="0" anchor="ctr"/>
                </a:tc>
                <a:extLst>
                  <a:ext uri="{0D108BD9-81ED-4DB2-BD59-A6C34878D82A}">
                    <a16:rowId xmlns:a16="http://schemas.microsoft.com/office/drawing/2014/main" val="1484414476"/>
                  </a:ext>
                </a:extLst>
              </a:tr>
              <a:tr h="523696">
                <a:tc>
                  <a:txBody>
                    <a:bodyPr/>
                    <a:lstStyle/>
                    <a:p>
                      <a:pPr>
                        <a:lnSpc>
                          <a:spcPct val="107000"/>
                        </a:lnSpc>
                        <a:spcAft>
                          <a:spcPts val="0"/>
                        </a:spcAft>
                      </a:pPr>
                      <a:r>
                        <a:rPr lang="en-GB" sz="1400">
                          <a:effectLst/>
                          <a:latin typeface="Arial" panose="020B0604020202020204" pitchFamily="34" charset="0"/>
                          <a:cs typeface="Arial" panose="020B0604020202020204" pitchFamily="34" charset="0"/>
                        </a:rPr>
                        <a:t>12712-01</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GB" sz="1400" dirty="0">
                          <a:effectLst/>
                          <a:latin typeface="Arial" panose="020B0604020202020204" pitchFamily="34" charset="0"/>
                          <a:cs typeface="Arial" panose="020B0604020202020204" pitchFamily="34" charset="0"/>
                        </a:rPr>
                        <a:t>ROCKET HAND FIRED PARACHUTE ILLUMINATING 300M L24A1</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a:effectLst/>
                          <a:latin typeface="Arial" panose="020B0604020202020204" pitchFamily="34" charset="0"/>
                          <a:cs typeface="Arial" panose="020B0604020202020204" pitchFamily="34" charset="0"/>
                        </a:rPr>
                        <a:t>EA</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1,046</a:t>
                      </a:r>
                    </a:p>
                  </a:txBody>
                  <a:tcPr marL="68580" marR="68580" marT="0" marB="0" anchor="ctr"/>
                </a:tc>
                <a:extLst>
                  <a:ext uri="{0D108BD9-81ED-4DB2-BD59-A6C34878D82A}">
                    <a16:rowId xmlns:a16="http://schemas.microsoft.com/office/drawing/2014/main" val="2211424528"/>
                  </a:ext>
                </a:extLst>
              </a:tr>
              <a:tr h="386678">
                <a:tc>
                  <a:txBody>
                    <a:bodyPr/>
                    <a:lstStyle/>
                    <a:p>
                      <a:pPr>
                        <a:lnSpc>
                          <a:spcPct val="107000"/>
                        </a:lnSpc>
                        <a:spcAft>
                          <a:spcPts val="0"/>
                        </a:spcAft>
                      </a:pPr>
                      <a:r>
                        <a:rPr lang="en-GB" sz="1400">
                          <a:effectLst/>
                          <a:latin typeface="Arial" panose="020B0604020202020204" pitchFamily="34" charset="0"/>
                          <a:cs typeface="Arial" panose="020B0604020202020204" pitchFamily="34" charset="0"/>
                        </a:rPr>
                        <a:t>12808-01</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GB" sz="1400" dirty="0">
                          <a:effectLst/>
                          <a:latin typeface="Arial" panose="020B0604020202020204" pitchFamily="34" charset="0"/>
                          <a:cs typeface="Arial" panose="020B0604020202020204" pitchFamily="34" charset="0"/>
                        </a:rPr>
                        <a:t>SIGNAL KIT PYROTECHNIC PISTOL 16MM WHITE L89A1</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a:effectLst/>
                          <a:latin typeface="Arial" panose="020B0604020202020204" pitchFamily="34" charset="0"/>
                          <a:cs typeface="Arial" panose="020B0604020202020204" pitchFamily="34" charset="0"/>
                        </a:rPr>
                        <a:t>KT</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763</a:t>
                      </a:r>
                    </a:p>
                  </a:txBody>
                  <a:tcPr marL="68580" marR="68580" marT="0" marB="0" anchor="ctr"/>
                </a:tc>
                <a:extLst>
                  <a:ext uri="{0D108BD9-81ED-4DB2-BD59-A6C34878D82A}">
                    <a16:rowId xmlns:a16="http://schemas.microsoft.com/office/drawing/2014/main" val="883887278"/>
                  </a:ext>
                </a:extLst>
              </a:tr>
              <a:tr h="282231">
                <a:tc>
                  <a:txBody>
                    <a:bodyPr/>
                    <a:lstStyle/>
                    <a:p>
                      <a:pPr>
                        <a:lnSpc>
                          <a:spcPct val="107000"/>
                        </a:lnSpc>
                        <a:spcAft>
                          <a:spcPts val="0"/>
                        </a:spcAft>
                      </a:pPr>
                      <a:r>
                        <a:rPr lang="en-GB" sz="1400">
                          <a:effectLst/>
                          <a:latin typeface="Arial" panose="020B0604020202020204" pitchFamily="34" charset="0"/>
                          <a:cs typeface="Arial" panose="020B0604020202020204" pitchFamily="34" charset="0"/>
                        </a:rPr>
                        <a:t>13202-02</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GB" sz="1400" dirty="0">
                          <a:effectLst/>
                          <a:latin typeface="Arial" panose="020B0604020202020204" pitchFamily="34" charset="0"/>
                          <a:cs typeface="Arial" panose="020B0604020202020204" pitchFamily="34" charset="0"/>
                        </a:rPr>
                        <a:t>FLARE TRIPWIRE KIT L10A2</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a:effectLst/>
                          <a:latin typeface="Arial" panose="020B0604020202020204" pitchFamily="34" charset="0"/>
                          <a:cs typeface="Arial" panose="020B0604020202020204" pitchFamily="34" charset="0"/>
                        </a:rPr>
                        <a:t>EA</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223</a:t>
                      </a:r>
                    </a:p>
                  </a:txBody>
                  <a:tcPr marL="68580" marR="68580" marT="0" marB="0" anchor="ctr"/>
                </a:tc>
                <a:extLst>
                  <a:ext uri="{0D108BD9-81ED-4DB2-BD59-A6C34878D82A}">
                    <a16:rowId xmlns:a16="http://schemas.microsoft.com/office/drawing/2014/main" val="3785239441"/>
                  </a:ext>
                </a:extLst>
              </a:tr>
              <a:tr h="282231">
                <a:tc>
                  <a:txBody>
                    <a:bodyPr/>
                    <a:lstStyle/>
                    <a:p>
                      <a:pPr>
                        <a:lnSpc>
                          <a:spcPct val="107000"/>
                        </a:lnSpc>
                        <a:spcAft>
                          <a:spcPts val="0"/>
                        </a:spcAft>
                      </a:pPr>
                      <a:r>
                        <a:rPr lang="en-GB" sz="1400">
                          <a:effectLst/>
                          <a:latin typeface="Arial" panose="020B0604020202020204" pitchFamily="34" charset="0"/>
                          <a:cs typeface="Arial" panose="020B0604020202020204" pitchFamily="34" charset="0"/>
                        </a:rPr>
                        <a:t>13804-01</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GB" sz="1400" dirty="0">
                          <a:effectLst/>
                          <a:latin typeface="Arial" panose="020B0604020202020204" pitchFamily="34" charset="0"/>
                          <a:cs typeface="Arial" panose="020B0604020202020204" pitchFamily="34" charset="0"/>
                        </a:rPr>
                        <a:t>SIMULATOR BATTLE SOUND L35A1</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a:effectLst/>
                          <a:latin typeface="Arial" panose="020B0604020202020204" pitchFamily="34" charset="0"/>
                          <a:cs typeface="Arial" panose="020B0604020202020204" pitchFamily="34" charset="0"/>
                        </a:rPr>
                        <a:t>EA</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2,460</a:t>
                      </a:r>
                    </a:p>
                  </a:txBody>
                  <a:tcPr marL="68580" marR="68580" marT="0" marB="0" anchor="ctr"/>
                </a:tc>
                <a:extLst>
                  <a:ext uri="{0D108BD9-81ED-4DB2-BD59-A6C34878D82A}">
                    <a16:rowId xmlns:a16="http://schemas.microsoft.com/office/drawing/2014/main" val="3024353667"/>
                  </a:ext>
                </a:extLst>
              </a:tr>
              <a:tr h="282231">
                <a:tc>
                  <a:txBody>
                    <a:bodyPr/>
                    <a:lstStyle/>
                    <a:p>
                      <a:pPr>
                        <a:lnSpc>
                          <a:spcPct val="107000"/>
                        </a:lnSpc>
                        <a:spcAft>
                          <a:spcPts val="0"/>
                        </a:spcAft>
                      </a:pPr>
                      <a:r>
                        <a:rPr lang="en-GB" sz="1400">
                          <a:effectLst/>
                          <a:latin typeface="Arial" panose="020B0604020202020204" pitchFamily="34" charset="0"/>
                          <a:cs typeface="Arial" panose="020B0604020202020204" pitchFamily="34" charset="0"/>
                        </a:rPr>
                        <a:t>16517-03</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en-GB" sz="1400" dirty="0">
                          <a:effectLst/>
                          <a:latin typeface="Arial" panose="020B0604020202020204" pitchFamily="34" charset="0"/>
                          <a:cs typeface="Arial" panose="020B0604020202020204" pitchFamily="34" charset="0"/>
                        </a:rPr>
                        <a:t>GRENADE HAND SMOKE SCREENING L132A1</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dirty="0">
                          <a:effectLst/>
                          <a:latin typeface="Arial" panose="020B0604020202020204" pitchFamily="34" charset="0"/>
                          <a:cs typeface="Arial" panose="020B0604020202020204" pitchFamily="34" charset="0"/>
                        </a:rPr>
                        <a:t>EA</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4,080</a:t>
                      </a:r>
                    </a:p>
                  </a:txBody>
                  <a:tcPr marL="68580" marR="68580" marT="0" marB="0" anchor="ctr"/>
                </a:tc>
                <a:extLst>
                  <a:ext uri="{0D108BD9-81ED-4DB2-BD59-A6C34878D82A}">
                    <a16:rowId xmlns:a16="http://schemas.microsoft.com/office/drawing/2014/main" val="2923307935"/>
                  </a:ext>
                </a:extLst>
              </a:tr>
            </a:tbl>
          </a:graphicData>
        </a:graphic>
      </p:graphicFrame>
      <p:sp>
        <p:nvSpPr>
          <p:cNvPr id="3" name="Title 2">
            <a:extLst>
              <a:ext uri="{FF2B5EF4-FFF2-40B4-BE49-F238E27FC236}">
                <a16:creationId xmlns:a16="http://schemas.microsoft.com/office/drawing/2014/main" id="{92D846B9-6EBC-48DE-A30D-01A67EE94F73}"/>
              </a:ext>
            </a:extLst>
          </p:cNvPr>
          <p:cNvSpPr>
            <a:spLocks noGrp="1"/>
          </p:cNvSpPr>
          <p:nvPr>
            <p:ph type="ctrTitle"/>
          </p:nvPr>
        </p:nvSpPr>
        <p:spPr>
          <a:xfrm>
            <a:off x="576000" y="256333"/>
            <a:ext cx="716075" cy="313932"/>
          </a:xfrm>
        </p:spPr>
        <p:txBody>
          <a:bodyPr/>
          <a:lstStyle/>
          <a:p>
            <a:r>
              <a:rPr lang="en-GB" dirty="0"/>
              <a:t>ACFSC</a:t>
            </a:r>
          </a:p>
        </p:txBody>
      </p:sp>
      <p:sp>
        <p:nvSpPr>
          <p:cNvPr id="4" name="Text Placeholder 3">
            <a:extLst>
              <a:ext uri="{FF2B5EF4-FFF2-40B4-BE49-F238E27FC236}">
                <a16:creationId xmlns:a16="http://schemas.microsoft.com/office/drawing/2014/main" id="{E748BFDA-C247-423E-A792-7CBD40931487}"/>
              </a:ext>
            </a:extLst>
          </p:cNvPr>
          <p:cNvSpPr>
            <a:spLocks noGrp="1"/>
          </p:cNvSpPr>
          <p:nvPr>
            <p:ph type="body" sz="quarter" idx="10"/>
          </p:nvPr>
        </p:nvSpPr>
        <p:spPr>
          <a:xfrm>
            <a:off x="576000" y="561128"/>
            <a:ext cx="5400627" cy="405102"/>
          </a:xfrm>
        </p:spPr>
        <p:txBody>
          <a:bodyPr/>
          <a:lstStyle/>
          <a:p>
            <a:r>
              <a:rPr lang="en-GB" dirty="0"/>
              <a:t>Ordnance, Munitions and Explosives</a:t>
            </a:r>
          </a:p>
        </p:txBody>
      </p:sp>
      <p:sp>
        <p:nvSpPr>
          <p:cNvPr id="5" name="Slide Number Placeholder 4">
            <a:extLst>
              <a:ext uri="{FF2B5EF4-FFF2-40B4-BE49-F238E27FC236}">
                <a16:creationId xmlns:a16="http://schemas.microsoft.com/office/drawing/2014/main" id="{E85A151A-BF62-4CF4-AEB7-7665752726F6}"/>
              </a:ext>
            </a:extLst>
          </p:cNvPr>
          <p:cNvSpPr>
            <a:spLocks noGrp="1"/>
          </p:cNvSpPr>
          <p:nvPr>
            <p:ph type="sldNum" sz="quarter" idx="12"/>
          </p:nvPr>
        </p:nvSpPr>
        <p:spPr/>
        <p:txBody>
          <a:bodyPr/>
          <a:lstStyle/>
          <a:p>
            <a:fld id="{28811FC5-B1A5-4ED5-9677-06BE0FAEF3F6}" type="slidenum">
              <a:rPr lang="en-GB" smtClean="0"/>
              <a:pPr/>
              <a:t>15</a:t>
            </a:fld>
            <a:endParaRPr lang="en-GB" dirty="0"/>
          </a:p>
        </p:txBody>
      </p:sp>
      <p:sp>
        <p:nvSpPr>
          <p:cNvPr id="6" name="Text Placeholder 5">
            <a:extLst>
              <a:ext uri="{FF2B5EF4-FFF2-40B4-BE49-F238E27FC236}">
                <a16:creationId xmlns:a16="http://schemas.microsoft.com/office/drawing/2014/main" id="{84BB15CF-D51C-4293-AFAC-3C8591178666}"/>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2498276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D846B9-6EBC-48DE-A30D-01A67EE94F73}"/>
              </a:ext>
            </a:extLst>
          </p:cNvPr>
          <p:cNvSpPr>
            <a:spLocks noGrp="1"/>
          </p:cNvSpPr>
          <p:nvPr>
            <p:ph type="ctrTitle"/>
          </p:nvPr>
        </p:nvSpPr>
        <p:spPr>
          <a:xfrm>
            <a:off x="576000" y="256333"/>
            <a:ext cx="716075" cy="313932"/>
          </a:xfrm>
        </p:spPr>
        <p:txBody>
          <a:bodyPr/>
          <a:lstStyle/>
          <a:p>
            <a:r>
              <a:rPr lang="en-GB" dirty="0"/>
              <a:t>ACFSC</a:t>
            </a:r>
          </a:p>
        </p:txBody>
      </p:sp>
      <p:sp>
        <p:nvSpPr>
          <p:cNvPr id="4" name="Text Placeholder 3">
            <a:extLst>
              <a:ext uri="{FF2B5EF4-FFF2-40B4-BE49-F238E27FC236}">
                <a16:creationId xmlns:a16="http://schemas.microsoft.com/office/drawing/2014/main" id="{E748BFDA-C247-423E-A792-7CBD40931487}"/>
              </a:ext>
            </a:extLst>
          </p:cNvPr>
          <p:cNvSpPr>
            <a:spLocks noGrp="1"/>
          </p:cNvSpPr>
          <p:nvPr>
            <p:ph type="body" sz="quarter" idx="10"/>
          </p:nvPr>
        </p:nvSpPr>
        <p:spPr>
          <a:xfrm>
            <a:off x="576000" y="561128"/>
            <a:ext cx="5400627" cy="405102"/>
          </a:xfrm>
        </p:spPr>
        <p:txBody>
          <a:bodyPr/>
          <a:lstStyle/>
          <a:p>
            <a:r>
              <a:rPr lang="en-GB" dirty="0"/>
              <a:t>Ordnance, Munitions and Explosives</a:t>
            </a:r>
          </a:p>
        </p:txBody>
      </p:sp>
      <p:sp>
        <p:nvSpPr>
          <p:cNvPr id="5" name="Slide Number Placeholder 4">
            <a:extLst>
              <a:ext uri="{FF2B5EF4-FFF2-40B4-BE49-F238E27FC236}">
                <a16:creationId xmlns:a16="http://schemas.microsoft.com/office/drawing/2014/main" id="{E85A151A-BF62-4CF4-AEB7-7665752726F6}"/>
              </a:ext>
            </a:extLst>
          </p:cNvPr>
          <p:cNvSpPr>
            <a:spLocks noGrp="1"/>
          </p:cNvSpPr>
          <p:nvPr>
            <p:ph type="sldNum" sz="quarter" idx="12"/>
          </p:nvPr>
        </p:nvSpPr>
        <p:spPr/>
        <p:txBody>
          <a:bodyPr/>
          <a:lstStyle/>
          <a:p>
            <a:fld id="{28811FC5-B1A5-4ED5-9677-06BE0FAEF3F6}" type="slidenum">
              <a:rPr lang="en-GB" smtClean="0"/>
              <a:pPr/>
              <a:t>16</a:t>
            </a:fld>
            <a:endParaRPr lang="en-GB" dirty="0"/>
          </a:p>
        </p:txBody>
      </p:sp>
      <p:sp>
        <p:nvSpPr>
          <p:cNvPr id="6" name="Text Placeholder 5">
            <a:extLst>
              <a:ext uri="{FF2B5EF4-FFF2-40B4-BE49-F238E27FC236}">
                <a16:creationId xmlns:a16="http://schemas.microsoft.com/office/drawing/2014/main" id="{84BB15CF-D51C-4293-AFAC-3C8591178666}"/>
              </a:ext>
            </a:extLst>
          </p:cNvPr>
          <p:cNvSpPr>
            <a:spLocks noGrp="1"/>
          </p:cNvSpPr>
          <p:nvPr>
            <p:ph type="body" sz="quarter" idx="15"/>
          </p:nvPr>
        </p:nvSpPr>
        <p:spPr/>
        <p:txBody>
          <a:bodyPr/>
          <a:lstStyle/>
          <a:p>
            <a:endParaRPr lang="en-GB"/>
          </a:p>
        </p:txBody>
      </p:sp>
      <p:sp>
        <p:nvSpPr>
          <p:cNvPr id="8" name="Content Placeholder 7">
            <a:extLst>
              <a:ext uri="{FF2B5EF4-FFF2-40B4-BE49-F238E27FC236}">
                <a16:creationId xmlns:a16="http://schemas.microsoft.com/office/drawing/2014/main" id="{E9ECB865-695E-4BB9-81E4-ED43C901E86F}"/>
              </a:ext>
            </a:extLst>
          </p:cNvPr>
          <p:cNvSpPr>
            <a:spLocks noGrp="1"/>
          </p:cNvSpPr>
          <p:nvPr>
            <p:ph idx="1"/>
          </p:nvPr>
        </p:nvSpPr>
        <p:spPr/>
        <p:txBody>
          <a:bodyPr/>
          <a:lstStyle/>
          <a:p>
            <a:r>
              <a:rPr lang="en-GB" sz="2400" dirty="0"/>
              <a:t>Un-Supported.</a:t>
            </a:r>
          </a:p>
          <a:p>
            <a:pPr marL="0" indent="0">
              <a:buNone/>
            </a:pPr>
            <a:endParaRPr lang="en-GB" sz="2400" dirty="0"/>
          </a:p>
          <a:p>
            <a:pPr lvl="1"/>
            <a:r>
              <a:rPr lang="en-GB" sz="2400" dirty="0"/>
              <a:t>Sport Shooting Cartridge Shotgun 12 Bore.</a:t>
            </a:r>
          </a:p>
        </p:txBody>
      </p:sp>
    </p:spTree>
    <p:extLst>
      <p:ext uri="{BB962C8B-B14F-4D97-AF65-F5344CB8AC3E}">
        <p14:creationId xmlns:p14="http://schemas.microsoft.com/office/powerpoint/2010/main" val="2906725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103E31-4207-4A89-92FA-98266C9DF44B}"/>
              </a:ext>
            </a:extLst>
          </p:cNvPr>
          <p:cNvSpPr>
            <a:spLocks noGrp="1"/>
          </p:cNvSpPr>
          <p:nvPr>
            <p:ph idx="1"/>
          </p:nvPr>
        </p:nvSpPr>
        <p:spPr/>
        <p:txBody>
          <a:bodyPr/>
          <a:lstStyle/>
          <a:p>
            <a:r>
              <a:rPr lang="en-GB" sz="2800" dirty="0"/>
              <a:t>Cadet Light Weight Weapon Contract.</a:t>
            </a:r>
          </a:p>
          <a:p>
            <a:endParaRPr lang="en-GB" sz="2800" dirty="0"/>
          </a:p>
          <a:p>
            <a:r>
              <a:rPr lang="en-GB" sz="2800" dirty="0"/>
              <a:t>Maintenance, Repair and Overhaul Level 1-3.</a:t>
            </a:r>
          </a:p>
          <a:p>
            <a:endParaRPr lang="en-GB" sz="2800" dirty="0"/>
          </a:p>
          <a:p>
            <a:pPr lvl="1"/>
            <a:r>
              <a:rPr lang="en-GB" sz="2800" dirty="0"/>
              <a:t>Including Forward Repair Teams in support of national events.</a:t>
            </a:r>
          </a:p>
        </p:txBody>
      </p:sp>
      <p:sp>
        <p:nvSpPr>
          <p:cNvPr id="3" name="Title 2">
            <a:extLst>
              <a:ext uri="{FF2B5EF4-FFF2-40B4-BE49-F238E27FC236}">
                <a16:creationId xmlns:a16="http://schemas.microsoft.com/office/drawing/2014/main" id="{219386A0-C677-4DC3-9FB5-A448DDD33628}"/>
              </a:ext>
            </a:extLst>
          </p:cNvPr>
          <p:cNvSpPr>
            <a:spLocks noGrp="1"/>
          </p:cNvSpPr>
          <p:nvPr>
            <p:ph type="ctrTitle"/>
          </p:nvPr>
        </p:nvSpPr>
        <p:spPr>
          <a:xfrm>
            <a:off x="576000" y="256333"/>
            <a:ext cx="716075" cy="313932"/>
          </a:xfrm>
        </p:spPr>
        <p:txBody>
          <a:bodyPr/>
          <a:lstStyle/>
          <a:p>
            <a:r>
              <a:rPr lang="en-GB" dirty="0"/>
              <a:t>ACFSC</a:t>
            </a:r>
          </a:p>
        </p:txBody>
      </p:sp>
      <p:sp>
        <p:nvSpPr>
          <p:cNvPr id="4" name="Text Placeholder 3">
            <a:extLst>
              <a:ext uri="{FF2B5EF4-FFF2-40B4-BE49-F238E27FC236}">
                <a16:creationId xmlns:a16="http://schemas.microsoft.com/office/drawing/2014/main" id="{8C6F0E50-BB01-42EB-8323-62D4904435C1}"/>
              </a:ext>
            </a:extLst>
          </p:cNvPr>
          <p:cNvSpPr>
            <a:spLocks noGrp="1"/>
          </p:cNvSpPr>
          <p:nvPr>
            <p:ph type="body" sz="quarter" idx="10"/>
          </p:nvPr>
        </p:nvSpPr>
        <p:spPr>
          <a:xfrm>
            <a:off x="576000" y="561128"/>
            <a:ext cx="2930721" cy="405102"/>
          </a:xfrm>
        </p:spPr>
        <p:txBody>
          <a:bodyPr/>
          <a:lstStyle/>
          <a:p>
            <a:r>
              <a:rPr lang="en-GB" dirty="0"/>
              <a:t>EQUIPMENT SUPPORT</a:t>
            </a:r>
          </a:p>
        </p:txBody>
      </p:sp>
      <p:sp>
        <p:nvSpPr>
          <p:cNvPr id="5" name="Slide Number Placeholder 4">
            <a:extLst>
              <a:ext uri="{FF2B5EF4-FFF2-40B4-BE49-F238E27FC236}">
                <a16:creationId xmlns:a16="http://schemas.microsoft.com/office/drawing/2014/main" id="{2FC888FD-3D30-4586-9504-16A97E9EDE27}"/>
              </a:ext>
            </a:extLst>
          </p:cNvPr>
          <p:cNvSpPr>
            <a:spLocks noGrp="1"/>
          </p:cNvSpPr>
          <p:nvPr>
            <p:ph type="sldNum" sz="quarter" idx="12"/>
          </p:nvPr>
        </p:nvSpPr>
        <p:spPr/>
        <p:txBody>
          <a:bodyPr/>
          <a:lstStyle/>
          <a:p>
            <a:fld id="{28811FC5-B1A5-4ED5-9677-06BE0FAEF3F6}" type="slidenum">
              <a:rPr lang="en-GB" smtClean="0"/>
              <a:pPr/>
              <a:t>17</a:t>
            </a:fld>
            <a:endParaRPr lang="en-GB" dirty="0"/>
          </a:p>
        </p:txBody>
      </p:sp>
      <p:sp>
        <p:nvSpPr>
          <p:cNvPr id="6" name="Text Placeholder 5">
            <a:extLst>
              <a:ext uri="{FF2B5EF4-FFF2-40B4-BE49-F238E27FC236}">
                <a16:creationId xmlns:a16="http://schemas.microsoft.com/office/drawing/2014/main" id="{A8F958D1-4593-4CCD-BD9D-B6C07C28B173}"/>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686596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65876BE7-7C18-49AB-B027-54371248E948}"/>
              </a:ext>
            </a:extLst>
          </p:cNvPr>
          <p:cNvPicPr>
            <a:picLocks noGrp="1" noChangeAspect="1"/>
          </p:cNvPicPr>
          <p:nvPr>
            <p:ph idx="1"/>
          </p:nvPr>
        </p:nvPicPr>
        <p:blipFill>
          <a:blip r:embed="rId2"/>
          <a:stretch>
            <a:fillRect/>
          </a:stretch>
        </p:blipFill>
        <p:spPr>
          <a:xfrm>
            <a:off x="1292075" y="1245068"/>
            <a:ext cx="6520285" cy="5189897"/>
          </a:xfrm>
          <a:prstGeom prst="rect">
            <a:avLst/>
          </a:prstGeom>
        </p:spPr>
      </p:pic>
      <p:sp>
        <p:nvSpPr>
          <p:cNvPr id="3" name="Title 2">
            <a:extLst>
              <a:ext uri="{FF2B5EF4-FFF2-40B4-BE49-F238E27FC236}">
                <a16:creationId xmlns:a16="http://schemas.microsoft.com/office/drawing/2014/main" id="{219386A0-C677-4DC3-9FB5-A448DDD33628}"/>
              </a:ext>
            </a:extLst>
          </p:cNvPr>
          <p:cNvSpPr>
            <a:spLocks noGrp="1"/>
          </p:cNvSpPr>
          <p:nvPr>
            <p:ph type="ctrTitle"/>
          </p:nvPr>
        </p:nvSpPr>
        <p:spPr>
          <a:xfrm>
            <a:off x="576000" y="256333"/>
            <a:ext cx="716075" cy="313932"/>
          </a:xfrm>
        </p:spPr>
        <p:txBody>
          <a:bodyPr/>
          <a:lstStyle/>
          <a:p>
            <a:r>
              <a:rPr lang="en-GB" dirty="0"/>
              <a:t>ACFSC</a:t>
            </a:r>
          </a:p>
        </p:txBody>
      </p:sp>
      <p:sp>
        <p:nvSpPr>
          <p:cNvPr id="4" name="Text Placeholder 3">
            <a:extLst>
              <a:ext uri="{FF2B5EF4-FFF2-40B4-BE49-F238E27FC236}">
                <a16:creationId xmlns:a16="http://schemas.microsoft.com/office/drawing/2014/main" id="{8C6F0E50-BB01-42EB-8323-62D4904435C1}"/>
              </a:ext>
            </a:extLst>
          </p:cNvPr>
          <p:cNvSpPr>
            <a:spLocks noGrp="1"/>
          </p:cNvSpPr>
          <p:nvPr>
            <p:ph type="body" sz="quarter" idx="10"/>
          </p:nvPr>
        </p:nvSpPr>
        <p:spPr>
          <a:xfrm>
            <a:off x="576000" y="561128"/>
            <a:ext cx="2930721" cy="405102"/>
          </a:xfrm>
        </p:spPr>
        <p:txBody>
          <a:bodyPr/>
          <a:lstStyle/>
          <a:p>
            <a:r>
              <a:rPr lang="en-GB" dirty="0"/>
              <a:t>EQUIPMENT SUPPORT</a:t>
            </a:r>
          </a:p>
        </p:txBody>
      </p:sp>
      <p:sp>
        <p:nvSpPr>
          <p:cNvPr id="5" name="Slide Number Placeholder 4">
            <a:extLst>
              <a:ext uri="{FF2B5EF4-FFF2-40B4-BE49-F238E27FC236}">
                <a16:creationId xmlns:a16="http://schemas.microsoft.com/office/drawing/2014/main" id="{2FC888FD-3D30-4586-9504-16A97E9EDE27}"/>
              </a:ext>
            </a:extLst>
          </p:cNvPr>
          <p:cNvSpPr>
            <a:spLocks noGrp="1"/>
          </p:cNvSpPr>
          <p:nvPr>
            <p:ph type="sldNum" sz="quarter" idx="12"/>
          </p:nvPr>
        </p:nvSpPr>
        <p:spPr/>
        <p:txBody>
          <a:bodyPr/>
          <a:lstStyle/>
          <a:p>
            <a:fld id="{28811FC5-B1A5-4ED5-9677-06BE0FAEF3F6}" type="slidenum">
              <a:rPr lang="en-GB" smtClean="0"/>
              <a:pPr/>
              <a:t>18</a:t>
            </a:fld>
            <a:endParaRPr lang="en-GB" dirty="0"/>
          </a:p>
        </p:txBody>
      </p:sp>
      <p:sp>
        <p:nvSpPr>
          <p:cNvPr id="6" name="Text Placeholder 5">
            <a:extLst>
              <a:ext uri="{FF2B5EF4-FFF2-40B4-BE49-F238E27FC236}">
                <a16:creationId xmlns:a16="http://schemas.microsoft.com/office/drawing/2014/main" id="{A8F958D1-4593-4CCD-BD9D-B6C07C28B173}"/>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3776845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9386A0-C677-4DC3-9FB5-A448DDD33628}"/>
              </a:ext>
            </a:extLst>
          </p:cNvPr>
          <p:cNvSpPr>
            <a:spLocks noGrp="1"/>
          </p:cNvSpPr>
          <p:nvPr>
            <p:ph type="ctrTitle"/>
          </p:nvPr>
        </p:nvSpPr>
        <p:spPr>
          <a:xfrm>
            <a:off x="576000" y="256333"/>
            <a:ext cx="716075" cy="313932"/>
          </a:xfrm>
        </p:spPr>
        <p:txBody>
          <a:bodyPr/>
          <a:lstStyle/>
          <a:p>
            <a:r>
              <a:rPr lang="en-GB" dirty="0"/>
              <a:t>ACFSC</a:t>
            </a:r>
          </a:p>
        </p:txBody>
      </p:sp>
      <p:sp>
        <p:nvSpPr>
          <p:cNvPr id="4" name="Text Placeholder 3">
            <a:extLst>
              <a:ext uri="{FF2B5EF4-FFF2-40B4-BE49-F238E27FC236}">
                <a16:creationId xmlns:a16="http://schemas.microsoft.com/office/drawing/2014/main" id="{8C6F0E50-BB01-42EB-8323-62D4904435C1}"/>
              </a:ext>
            </a:extLst>
          </p:cNvPr>
          <p:cNvSpPr>
            <a:spLocks noGrp="1"/>
          </p:cNvSpPr>
          <p:nvPr>
            <p:ph type="body" sz="quarter" idx="10"/>
          </p:nvPr>
        </p:nvSpPr>
        <p:spPr>
          <a:xfrm>
            <a:off x="576000" y="561128"/>
            <a:ext cx="2930721" cy="405102"/>
          </a:xfrm>
        </p:spPr>
        <p:txBody>
          <a:bodyPr/>
          <a:lstStyle/>
          <a:p>
            <a:r>
              <a:rPr lang="en-GB" dirty="0"/>
              <a:t>EQUIPMENT SUPPORT</a:t>
            </a:r>
          </a:p>
        </p:txBody>
      </p:sp>
      <p:sp>
        <p:nvSpPr>
          <p:cNvPr id="5" name="Slide Number Placeholder 4">
            <a:extLst>
              <a:ext uri="{FF2B5EF4-FFF2-40B4-BE49-F238E27FC236}">
                <a16:creationId xmlns:a16="http://schemas.microsoft.com/office/drawing/2014/main" id="{2FC888FD-3D30-4586-9504-16A97E9EDE27}"/>
              </a:ext>
            </a:extLst>
          </p:cNvPr>
          <p:cNvSpPr>
            <a:spLocks noGrp="1"/>
          </p:cNvSpPr>
          <p:nvPr>
            <p:ph type="sldNum" sz="quarter" idx="12"/>
          </p:nvPr>
        </p:nvSpPr>
        <p:spPr/>
        <p:txBody>
          <a:bodyPr/>
          <a:lstStyle/>
          <a:p>
            <a:fld id="{28811FC5-B1A5-4ED5-9677-06BE0FAEF3F6}" type="slidenum">
              <a:rPr lang="en-GB" smtClean="0"/>
              <a:pPr/>
              <a:t>19</a:t>
            </a:fld>
            <a:endParaRPr lang="en-GB" dirty="0"/>
          </a:p>
        </p:txBody>
      </p:sp>
      <p:sp>
        <p:nvSpPr>
          <p:cNvPr id="6" name="Text Placeholder 5">
            <a:extLst>
              <a:ext uri="{FF2B5EF4-FFF2-40B4-BE49-F238E27FC236}">
                <a16:creationId xmlns:a16="http://schemas.microsoft.com/office/drawing/2014/main" id="{A8F958D1-4593-4CCD-BD9D-B6C07C28B173}"/>
              </a:ext>
            </a:extLst>
          </p:cNvPr>
          <p:cNvSpPr>
            <a:spLocks noGrp="1"/>
          </p:cNvSpPr>
          <p:nvPr>
            <p:ph type="body" sz="quarter" idx="15"/>
          </p:nvPr>
        </p:nvSpPr>
        <p:spPr/>
        <p:txBody>
          <a:bodyPr/>
          <a:lstStyle/>
          <a:p>
            <a:endParaRPr lang="en-GB"/>
          </a:p>
        </p:txBody>
      </p:sp>
      <p:sp>
        <p:nvSpPr>
          <p:cNvPr id="8" name="Content Placeholder 7">
            <a:extLst>
              <a:ext uri="{FF2B5EF4-FFF2-40B4-BE49-F238E27FC236}">
                <a16:creationId xmlns:a16="http://schemas.microsoft.com/office/drawing/2014/main" id="{D6436B87-4B1A-4D82-849B-7046F3C1BA60}"/>
              </a:ext>
            </a:extLst>
          </p:cNvPr>
          <p:cNvSpPr>
            <a:spLocks noGrp="1"/>
          </p:cNvSpPr>
          <p:nvPr>
            <p:ph idx="1"/>
          </p:nvPr>
        </p:nvSpPr>
        <p:spPr/>
        <p:txBody>
          <a:bodyPr/>
          <a:lstStyle/>
          <a:p>
            <a:pPr marL="360363" lvl="0" indent="-360363" eaLnBrk="0" fontAlgn="base" hangingPunct="0">
              <a:lnSpc>
                <a:spcPct val="100000"/>
              </a:lnSpc>
              <a:spcBef>
                <a:spcPct val="0"/>
              </a:spcBef>
              <a:spcAft>
                <a:spcPct val="50000"/>
              </a:spcAft>
              <a:buClr>
                <a:srgbClr val="D52B1E"/>
              </a:buClr>
              <a:buFont typeface="Wingdings" panose="05000000000000000000" pitchFamily="2" charset="2"/>
              <a:buChar char="l"/>
              <a:defRPr/>
            </a:pPr>
            <a:r>
              <a:rPr lang="en-GB" sz="2400" kern="0" dirty="0">
                <a:solidFill>
                  <a:srgbClr val="000000"/>
                </a:solidFill>
                <a:latin typeface="Verdana"/>
                <a:cs typeface="Arial"/>
              </a:rPr>
              <a:t>D Eqpt 2981, JAMES Governance dated 19 Mar 12 states - the JAMES CIWG and FLC JUG have been given clear direction on the use of JAMES as the equipment management IS of choice. At the CIWG on 26 Apr 12 the </a:t>
            </a:r>
            <a:r>
              <a:rPr lang="en-GB" sz="2400" kern="0" dirty="0">
                <a:solidFill>
                  <a:srgbClr val="000000"/>
                </a:solidFill>
                <a:latin typeface="Verdana"/>
                <a:cs typeface="Arial"/>
                <a:hlinkClick r:id="rId2">
                  <a:extLst>
                    <a:ext uri="{A12FA001-AC4F-418D-AE19-62706E023703}">
                      <ahyp:hlinkClr xmlns:ahyp="http://schemas.microsoft.com/office/drawing/2018/hyperlinkcolor" val="tx"/>
                    </a:ext>
                  </a:extLst>
                </a:hlinkClick>
              </a:rPr>
              <a:t>Equipment Director</a:t>
            </a:r>
            <a:r>
              <a:rPr lang="en-GB" sz="2400" kern="0" dirty="0">
                <a:solidFill>
                  <a:srgbClr val="000000"/>
                </a:solidFill>
                <a:latin typeface="Verdana"/>
                <a:cs typeface="Arial"/>
              </a:rPr>
              <a:t> stated:</a:t>
            </a:r>
          </a:p>
          <a:p>
            <a:endParaRPr lang="en-GB" dirty="0"/>
          </a:p>
          <a:p>
            <a:pPr marL="0" lvl="0" indent="0" eaLnBrk="0" fontAlgn="base" hangingPunct="0">
              <a:lnSpc>
                <a:spcPct val="100000"/>
              </a:lnSpc>
              <a:spcBef>
                <a:spcPct val="0"/>
              </a:spcBef>
              <a:spcAft>
                <a:spcPct val="50000"/>
              </a:spcAft>
              <a:buClr>
                <a:srgbClr val="D52B1E"/>
              </a:buClr>
              <a:buNone/>
              <a:defRPr/>
            </a:pPr>
            <a:r>
              <a:rPr lang="en-GB" sz="2400" b="1" kern="0" dirty="0">
                <a:solidFill>
                  <a:srgbClr val="000000"/>
                </a:solidFill>
                <a:latin typeface="Verdana"/>
                <a:cs typeface="Arial"/>
              </a:rPr>
              <a:t>“Consenting to fail, evading responsibility or avoiding engagement in the use of JAMES is not negotiable”</a:t>
            </a:r>
          </a:p>
          <a:p>
            <a:endParaRPr lang="en-GB" dirty="0"/>
          </a:p>
        </p:txBody>
      </p:sp>
    </p:spTree>
    <p:extLst>
      <p:ext uri="{BB962C8B-B14F-4D97-AF65-F5344CB8AC3E}">
        <p14:creationId xmlns:p14="http://schemas.microsoft.com/office/powerpoint/2010/main" val="2550267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6000" y="256333"/>
            <a:ext cx="716075" cy="313932"/>
          </a:xfrm>
        </p:spPr>
        <p:txBody>
          <a:bodyPr/>
          <a:lstStyle/>
          <a:p>
            <a:r>
              <a:rPr lang="en-GB" altLang="en-US" dirty="0"/>
              <a:t>ACFSC</a:t>
            </a:r>
            <a:endParaRPr lang="en-GB" dirty="0"/>
          </a:p>
        </p:txBody>
      </p:sp>
      <p:sp>
        <p:nvSpPr>
          <p:cNvPr id="4" name="Text Placeholder 3"/>
          <p:cNvSpPr>
            <a:spLocks noGrp="1"/>
          </p:cNvSpPr>
          <p:nvPr>
            <p:ph type="body" sz="quarter" idx="10"/>
          </p:nvPr>
        </p:nvSpPr>
        <p:spPr>
          <a:xfrm>
            <a:off x="576000" y="561128"/>
            <a:ext cx="3063321" cy="405102"/>
          </a:xfrm>
        </p:spPr>
        <p:txBody>
          <a:bodyPr/>
          <a:lstStyle/>
          <a:p>
            <a:r>
              <a:rPr lang="en-GB" dirty="0"/>
              <a:t>Brig MP Christie OBE</a:t>
            </a:r>
          </a:p>
        </p:txBody>
      </p:sp>
      <p:sp>
        <p:nvSpPr>
          <p:cNvPr id="5" name="Text Placeholder 4"/>
          <p:cNvSpPr>
            <a:spLocks noGrp="1"/>
          </p:cNvSpPr>
          <p:nvPr>
            <p:ph type="body" sz="quarter" idx="15"/>
          </p:nvPr>
        </p:nvSpPr>
        <p:spPr/>
        <p:txBody>
          <a:bodyPr/>
          <a:lstStyle/>
          <a:p>
            <a:endParaRPr lang="en-GB"/>
          </a:p>
        </p:txBody>
      </p:sp>
      <p:sp>
        <p:nvSpPr>
          <p:cNvPr id="6" name="Content Placeholder 5">
            <a:extLst>
              <a:ext uri="{FF2B5EF4-FFF2-40B4-BE49-F238E27FC236}">
                <a16:creationId xmlns:a16="http://schemas.microsoft.com/office/drawing/2014/main" id="{2F055D34-A68C-43C7-82B3-AA6535A28943}"/>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4022948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9386A0-C677-4DC3-9FB5-A448DDD33628}"/>
              </a:ext>
            </a:extLst>
          </p:cNvPr>
          <p:cNvSpPr>
            <a:spLocks noGrp="1"/>
          </p:cNvSpPr>
          <p:nvPr>
            <p:ph type="ctrTitle"/>
          </p:nvPr>
        </p:nvSpPr>
        <p:spPr>
          <a:xfrm>
            <a:off x="576000" y="256333"/>
            <a:ext cx="716075" cy="313932"/>
          </a:xfrm>
        </p:spPr>
        <p:txBody>
          <a:bodyPr/>
          <a:lstStyle/>
          <a:p>
            <a:r>
              <a:rPr lang="en-GB" dirty="0"/>
              <a:t>ACFSC</a:t>
            </a:r>
          </a:p>
        </p:txBody>
      </p:sp>
      <p:sp>
        <p:nvSpPr>
          <p:cNvPr id="4" name="Text Placeholder 3">
            <a:extLst>
              <a:ext uri="{FF2B5EF4-FFF2-40B4-BE49-F238E27FC236}">
                <a16:creationId xmlns:a16="http://schemas.microsoft.com/office/drawing/2014/main" id="{8C6F0E50-BB01-42EB-8323-62D4904435C1}"/>
              </a:ext>
            </a:extLst>
          </p:cNvPr>
          <p:cNvSpPr>
            <a:spLocks noGrp="1"/>
          </p:cNvSpPr>
          <p:nvPr>
            <p:ph type="body" sz="quarter" idx="10"/>
          </p:nvPr>
        </p:nvSpPr>
        <p:spPr>
          <a:xfrm>
            <a:off x="576000" y="561128"/>
            <a:ext cx="2930721" cy="405102"/>
          </a:xfrm>
        </p:spPr>
        <p:txBody>
          <a:bodyPr/>
          <a:lstStyle/>
          <a:p>
            <a:r>
              <a:rPr lang="en-GB" dirty="0"/>
              <a:t>EQUIPMENT SUPPORT</a:t>
            </a:r>
          </a:p>
        </p:txBody>
      </p:sp>
      <p:sp>
        <p:nvSpPr>
          <p:cNvPr id="5" name="Slide Number Placeholder 4">
            <a:extLst>
              <a:ext uri="{FF2B5EF4-FFF2-40B4-BE49-F238E27FC236}">
                <a16:creationId xmlns:a16="http://schemas.microsoft.com/office/drawing/2014/main" id="{2FC888FD-3D30-4586-9504-16A97E9EDE27}"/>
              </a:ext>
            </a:extLst>
          </p:cNvPr>
          <p:cNvSpPr>
            <a:spLocks noGrp="1"/>
          </p:cNvSpPr>
          <p:nvPr>
            <p:ph type="sldNum" sz="quarter" idx="12"/>
          </p:nvPr>
        </p:nvSpPr>
        <p:spPr/>
        <p:txBody>
          <a:bodyPr/>
          <a:lstStyle/>
          <a:p>
            <a:fld id="{28811FC5-B1A5-4ED5-9677-06BE0FAEF3F6}" type="slidenum">
              <a:rPr lang="en-GB" smtClean="0"/>
              <a:pPr/>
              <a:t>20</a:t>
            </a:fld>
            <a:endParaRPr lang="en-GB" dirty="0"/>
          </a:p>
        </p:txBody>
      </p:sp>
      <p:sp>
        <p:nvSpPr>
          <p:cNvPr id="6" name="Text Placeholder 5">
            <a:extLst>
              <a:ext uri="{FF2B5EF4-FFF2-40B4-BE49-F238E27FC236}">
                <a16:creationId xmlns:a16="http://schemas.microsoft.com/office/drawing/2014/main" id="{A8F958D1-4593-4CCD-BD9D-B6C07C28B173}"/>
              </a:ext>
            </a:extLst>
          </p:cNvPr>
          <p:cNvSpPr>
            <a:spLocks noGrp="1"/>
          </p:cNvSpPr>
          <p:nvPr>
            <p:ph type="body" sz="quarter" idx="15"/>
          </p:nvPr>
        </p:nvSpPr>
        <p:spPr/>
        <p:txBody>
          <a:bodyPr/>
          <a:lstStyle/>
          <a:p>
            <a:endParaRPr lang="en-GB"/>
          </a:p>
        </p:txBody>
      </p:sp>
      <p:pic>
        <p:nvPicPr>
          <p:cNvPr id="2" name="Content Placeholder 1">
            <a:extLst>
              <a:ext uri="{FF2B5EF4-FFF2-40B4-BE49-F238E27FC236}">
                <a16:creationId xmlns:a16="http://schemas.microsoft.com/office/drawing/2014/main" id="{FA8B8A42-FD44-44B6-9B4E-FCE133274BA0}"/>
              </a:ext>
            </a:extLst>
          </p:cNvPr>
          <p:cNvPicPr>
            <a:picLocks noGrp="1" noChangeAspect="1"/>
          </p:cNvPicPr>
          <p:nvPr>
            <p:ph idx="1"/>
          </p:nvPr>
        </p:nvPicPr>
        <p:blipFill>
          <a:blip r:embed="rId2"/>
          <a:stretch>
            <a:fillRect/>
          </a:stretch>
        </p:blipFill>
        <p:spPr>
          <a:xfrm>
            <a:off x="1093416" y="1223963"/>
            <a:ext cx="6885730" cy="4608512"/>
          </a:xfrm>
          <a:prstGeom prst="rect">
            <a:avLst/>
          </a:prstGeom>
        </p:spPr>
      </p:pic>
    </p:spTree>
    <p:extLst>
      <p:ext uri="{BB962C8B-B14F-4D97-AF65-F5344CB8AC3E}">
        <p14:creationId xmlns:p14="http://schemas.microsoft.com/office/powerpoint/2010/main" val="2934453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9386A0-C677-4DC3-9FB5-A448DDD33628}"/>
              </a:ext>
            </a:extLst>
          </p:cNvPr>
          <p:cNvSpPr>
            <a:spLocks noGrp="1"/>
          </p:cNvSpPr>
          <p:nvPr>
            <p:ph type="ctrTitle"/>
          </p:nvPr>
        </p:nvSpPr>
        <p:spPr>
          <a:xfrm>
            <a:off x="576000" y="256333"/>
            <a:ext cx="716075" cy="313932"/>
          </a:xfrm>
        </p:spPr>
        <p:txBody>
          <a:bodyPr/>
          <a:lstStyle/>
          <a:p>
            <a:r>
              <a:rPr lang="en-GB" dirty="0"/>
              <a:t>ACFSC</a:t>
            </a:r>
          </a:p>
        </p:txBody>
      </p:sp>
      <p:sp>
        <p:nvSpPr>
          <p:cNvPr id="4" name="Text Placeholder 3">
            <a:extLst>
              <a:ext uri="{FF2B5EF4-FFF2-40B4-BE49-F238E27FC236}">
                <a16:creationId xmlns:a16="http://schemas.microsoft.com/office/drawing/2014/main" id="{8C6F0E50-BB01-42EB-8323-62D4904435C1}"/>
              </a:ext>
            </a:extLst>
          </p:cNvPr>
          <p:cNvSpPr>
            <a:spLocks noGrp="1"/>
          </p:cNvSpPr>
          <p:nvPr>
            <p:ph type="body" sz="quarter" idx="10"/>
          </p:nvPr>
        </p:nvSpPr>
        <p:spPr>
          <a:xfrm>
            <a:off x="576000" y="561128"/>
            <a:ext cx="1634596" cy="405102"/>
          </a:xfrm>
        </p:spPr>
        <p:txBody>
          <a:bodyPr/>
          <a:lstStyle/>
          <a:p>
            <a:r>
              <a:rPr lang="en-GB" dirty="0"/>
              <a:t>QUESTIONS</a:t>
            </a:r>
          </a:p>
        </p:txBody>
      </p:sp>
      <p:sp>
        <p:nvSpPr>
          <p:cNvPr id="5" name="Slide Number Placeholder 4">
            <a:extLst>
              <a:ext uri="{FF2B5EF4-FFF2-40B4-BE49-F238E27FC236}">
                <a16:creationId xmlns:a16="http://schemas.microsoft.com/office/drawing/2014/main" id="{2FC888FD-3D30-4586-9504-16A97E9EDE27}"/>
              </a:ext>
            </a:extLst>
          </p:cNvPr>
          <p:cNvSpPr>
            <a:spLocks noGrp="1"/>
          </p:cNvSpPr>
          <p:nvPr>
            <p:ph type="sldNum" sz="quarter" idx="12"/>
          </p:nvPr>
        </p:nvSpPr>
        <p:spPr/>
        <p:txBody>
          <a:bodyPr/>
          <a:lstStyle/>
          <a:p>
            <a:fld id="{28811FC5-B1A5-4ED5-9677-06BE0FAEF3F6}" type="slidenum">
              <a:rPr lang="en-GB" smtClean="0"/>
              <a:pPr/>
              <a:t>21</a:t>
            </a:fld>
            <a:endParaRPr lang="en-GB" dirty="0"/>
          </a:p>
        </p:txBody>
      </p:sp>
      <p:sp>
        <p:nvSpPr>
          <p:cNvPr id="6" name="Text Placeholder 5">
            <a:extLst>
              <a:ext uri="{FF2B5EF4-FFF2-40B4-BE49-F238E27FC236}">
                <a16:creationId xmlns:a16="http://schemas.microsoft.com/office/drawing/2014/main" id="{A8F958D1-4593-4CCD-BD9D-B6C07C28B173}"/>
              </a:ext>
            </a:extLst>
          </p:cNvPr>
          <p:cNvSpPr>
            <a:spLocks noGrp="1"/>
          </p:cNvSpPr>
          <p:nvPr>
            <p:ph type="body" sz="quarter" idx="15"/>
          </p:nvPr>
        </p:nvSpPr>
        <p:spPr/>
        <p:txBody>
          <a:bodyPr/>
          <a:lstStyle/>
          <a:p>
            <a:endParaRPr lang="en-GB"/>
          </a:p>
        </p:txBody>
      </p:sp>
      <p:pic>
        <p:nvPicPr>
          <p:cNvPr id="9" name="Content Placeholder 8">
            <a:extLst>
              <a:ext uri="{FF2B5EF4-FFF2-40B4-BE49-F238E27FC236}">
                <a16:creationId xmlns:a16="http://schemas.microsoft.com/office/drawing/2014/main" id="{03F9073F-3E68-4C97-A30A-7B2A9C77D212}"/>
              </a:ext>
            </a:extLst>
          </p:cNvPr>
          <p:cNvPicPr>
            <a:picLocks noGrp="1" noChangeAspect="1"/>
          </p:cNvPicPr>
          <p:nvPr>
            <p:ph idx="1"/>
          </p:nvPr>
        </p:nvPicPr>
        <p:blipFill>
          <a:blip r:embed="rId2"/>
          <a:stretch>
            <a:fillRect/>
          </a:stretch>
        </p:blipFill>
        <p:spPr>
          <a:xfrm>
            <a:off x="3725443" y="1559040"/>
            <a:ext cx="1621677" cy="3938357"/>
          </a:xfrm>
          <a:prstGeom prst="rect">
            <a:avLst/>
          </a:prstGeom>
        </p:spPr>
      </p:pic>
    </p:spTree>
    <p:extLst>
      <p:ext uri="{BB962C8B-B14F-4D97-AF65-F5344CB8AC3E}">
        <p14:creationId xmlns:p14="http://schemas.microsoft.com/office/powerpoint/2010/main" val="4255261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2"/>
          </p:nvPr>
        </p:nvSpPr>
        <p:spPr/>
      </p:sp>
      <p:sp>
        <p:nvSpPr>
          <p:cNvPr id="3" name="Text Placeholder 2"/>
          <p:cNvSpPr>
            <a:spLocks noGrp="1"/>
          </p:cNvSpPr>
          <p:nvPr>
            <p:ph type="body" sz="quarter" idx="10"/>
          </p:nvPr>
        </p:nvSpPr>
        <p:spPr>
          <a:xfrm>
            <a:off x="3434521" y="4444177"/>
            <a:ext cx="2346971" cy="993981"/>
          </a:xfrm>
        </p:spPr>
        <p:txBody>
          <a:bodyPr/>
          <a:lstStyle/>
          <a:p>
            <a:r>
              <a:rPr lang="en-GB" dirty="0"/>
              <a:t>Maj Simon Mann RA</a:t>
            </a:r>
          </a:p>
          <a:p>
            <a:r>
              <a:rPr lang="en-GB" dirty="0"/>
              <a:t>SO2 Cadet training ops</a:t>
            </a:r>
          </a:p>
          <a:p>
            <a:r>
              <a:rPr lang="en-GB" dirty="0"/>
              <a:t>25 JAN 2020</a:t>
            </a:r>
          </a:p>
        </p:txBody>
      </p:sp>
      <p:sp>
        <p:nvSpPr>
          <p:cNvPr id="4" name="Text Placeholder 3"/>
          <p:cNvSpPr>
            <a:spLocks noGrp="1"/>
          </p:cNvSpPr>
          <p:nvPr>
            <p:ph type="body" sz="quarter" idx="11"/>
          </p:nvPr>
        </p:nvSpPr>
        <p:spPr>
          <a:xfrm>
            <a:off x="1605452" y="3918573"/>
            <a:ext cx="6008486" cy="405102"/>
          </a:xfrm>
        </p:spPr>
        <p:txBody>
          <a:bodyPr/>
          <a:lstStyle/>
          <a:p>
            <a:r>
              <a:rPr lang="en-GB" dirty="0"/>
              <a:t>Army Cadet Force Shooting CONFERENCE</a:t>
            </a:r>
          </a:p>
        </p:txBody>
      </p:sp>
    </p:spTree>
    <p:extLst>
      <p:ext uri="{BB962C8B-B14F-4D97-AF65-F5344CB8AC3E}">
        <p14:creationId xmlns:p14="http://schemas.microsoft.com/office/powerpoint/2010/main" val="4237383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524" y="1124953"/>
            <a:ext cx="8568952" cy="4608094"/>
          </a:xfrm>
        </p:spPr>
        <p:txBody>
          <a:bodyPr/>
          <a:lstStyle/>
          <a:p>
            <a:pPr marL="285750" indent="-285750">
              <a:buFont typeface="Arial" panose="020B0604020202020204" pitchFamily="34" charset="0"/>
              <a:buChar char="•"/>
              <a:defRPr/>
            </a:pPr>
            <a:r>
              <a:rPr lang="en-GB" sz="2800" dirty="0">
                <a:hlinkClick r:id="rId2" action="ppaction://hlinkfile"/>
              </a:rPr>
              <a:t>Shooting Syllabus</a:t>
            </a:r>
            <a:endParaRPr lang="en-GB" sz="1600" dirty="0"/>
          </a:p>
          <a:p>
            <a:pPr marL="285750" indent="-285750">
              <a:buFont typeface="Arial" panose="020B0604020202020204" pitchFamily="34" charset="0"/>
              <a:buChar char="•"/>
              <a:defRPr/>
            </a:pPr>
            <a:r>
              <a:rPr lang="en-GB" sz="2800" dirty="0">
                <a:hlinkClick r:id="rId3" action="ppaction://hlinkfile"/>
              </a:rPr>
              <a:t>Cadet Shooting and Marksmanship Manual</a:t>
            </a:r>
            <a:endParaRPr lang="en-GB" sz="1600" dirty="0"/>
          </a:p>
          <a:p>
            <a:pPr marL="285750" indent="-285750">
              <a:buFont typeface="Arial" panose="020B0604020202020204" pitchFamily="34" charset="0"/>
              <a:buChar char="•"/>
              <a:defRPr/>
            </a:pPr>
            <a:r>
              <a:rPr lang="en-GB" sz="2800" dirty="0"/>
              <a:t>Firing of Non-Cadet Weapon Systems – </a:t>
            </a:r>
          </a:p>
          <a:p>
            <a:pPr>
              <a:defRPr/>
            </a:pPr>
            <a:r>
              <a:rPr lang="en-GB" sz="2800" dirty="0"/>
              <a:t>2* Dispensations</a:t>
            </a:r>
            <a:endParaRPr lang="en-GB" sz="1600" dirty="0"/>
          </a:p>
          <a:p>
            <a:pPr marL="457200" indent="-457200">
              <a:buFont typeface="Arial" panose="020B0604020202020204" pitchFamily="34" charset="0"/>
              <a:buChar char="•"/>
              <a:defRPr/>
            </a:pPr>
            <a:r>
              <a:rPr lang="en-GB" sz="2800" dirty="0"/>
              <a:t>Focus on building the coaching base</a:t>
            </a:r>
          </a:p>
          <a:p>
            <a:pPr marL="457200" indent="-457200">
              <a:buFont typeface="Arial" panose="020B0604020202020204" pitchFamily="34" charset="0"/>
              <a:buChar char="•"/>
              <a:defRPr/>
            </a:pPr>
            <a:r>
              <a:rPr lang="en-GB" sz="2800" dirty="0"/>
              <a:t>Movement of weapons</a:t>
            </a:r>
          </a:p>
          <a:p>
            <a:pPr>
              <a:defRPr/>
            </a:pPr>
            <a:endParaRPr lang="en-GB" sz="2800" dirty="0"/>
          </a:p>
          <a:p>
            <a:pPr>
              <a:defRPr/>
            </a:pPr>
            <a:endParaRPr lang="en-GB" sz="2800" dirty="0"/>
          </a:p>
          <a:p>
            <a:pPr>
              <a:defRPr/>
            </a:pPr>
            <a:endParaRPr lang="en-GB" sz="2800" dirty="0"/>
          </a:p>
          <a:p>
            <a:pPr>
              <a:defRPr/>
            </a:pPr>
            <a:endParaRPr lang="en-GB" sz="2800" dirty="0"/>
          </a:p>
          <a:p>
            <a:pPr>
              <a:defRPr/>
            </a:pPr>
            <a:endParaRPr lang="en-GB" sz="2800" dirty="0"/>
          </a:p>
        </p:txBody>
      </p:sp>
      <p:sp>
        <p:nvSpPr>
          <p:cNvPr id="2" name="Title 1"/>
          <p:cNvSpPr>
            <a:spLocks noGrp="1"/>
          </p:cNvSpPr>
          <p:nvPr>
            <p:ph type="ctrTitle"/>
          </p:nvPr>
        </p:nvSpPr>
        <p:spPr>
          <a:xfrm>
            <a:off x="576000" y="256333"/>
            <a:ext cx="642337" cy="313932"/>
          </a:xfrm>
        </p:spPr>
        <p:txBody>
          <a:bodyPr/>
          <a:lstStyle/>
          <a:p>
            <a:r>
              <a:rPr lang="en-GB" altLang="en-US" dirty="0"/>
              <a:t>HQRC</a:t>
            </a:r>
            <a:endParaRPr lang="en-GB" dirty="0"/>
          </a:p>
        </p:txBody>
      </p:sp>
      <p:sp>
        <p:nvSpPr>
          <p:cNvPr id="4" name="Text Placeholder 3"/>
          <p:cNvSpPr>
            <a:spLocks noGrp="1"/>
          </p:cNvSpPr>
          <p:nvPr>
            <p:ph type="body" sz="quarter" idx="10"/>
          </p:nvPr>
        </p:nvSpPr>
        <p:spPr>
          <a:xfrm>
            <a:off x="576000" y="561128"/>
            <a:ext cx="1587276" cy="405102"/>
          </a:xfrm>
        </p:spPr>
        <p:txBody>
          <a:bodyPr/>
          <a:lstStyle/>
          <a:p>
            <a:r>
              <a:rPr lang="en-GB" dirty="0"/>
              <a:t>RC Update</a:t>
            </a:r>
          </a:p>
        </p:txBody>
      </p:sp>
      <p:sp>
        <p:nvSpPr>
          <p:cNvPr id="5" name="Text Placeholder 4"/>
          <p:cNvSpPr>
            <a:spLocks noGrp="1"/>
          </p:cNvSpPr>
          <p:nvPr>
            <p:ph type="body" sz="quarter" idx="15"/>
          </p:nvPr>
        </p:nvSpPr>
        <p:spPr/>
        <p:txBody>
          <a:bodyPr/>
          <a:lstStyle/>
          <a:p>
            <a:r>
              <a:rPr lang="en-GB" dirty="0"/>
              <a:t>Maj SC Mann RA</a:t>
            </a:r>
          </a:p>
        </p:txBody>
      </p:sp>
    </p:spTree>
    <p:extLst>
      <p:ext uri="{BB962C8B-B14F-4D97-AF65-F5344CB8AC3E}">
        <p14:creationId xmlns:p14="http://schemas.microsoft.com/office/powerpoint/2010/main" val="2042925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99AED0CB-88A2-4661-8E8D-7ECBDF5056FE}"/>
              </a:ext>
            </a:extLst>
          </p:cNvPr>
          <p:cNvPicPr>
            <a:picLocks noGrp="1" noChangeAspect="1"/>
          </p:cNvPicPr>
          <p:nvPr>
            <p:ph idx="1"/>
          </p:nvPr>
        </p:nvPicPr>
        <p:blipFill>
          <a:blip r:embed="rId2"/>
          <a:stretch>
            <a:fillRect/>
          </a:stretch>
        </p:blipFill>
        <p:spPr>
          <a:xfrm>
            <a:off x="2411760" y="570265"/>
            <a:ext cx="6306280" cy="4608512"/>
          </a:xfrm>
          <a:prstGeom prst="rect">
            <a:avLst/>
          </a:prstGeom>
        </p:spPr>
      </p:pic>
      <p:sp>
        <p:nvSpPr>
          <p:cNvPr id="3" name="Title 2">
            <a:extLst>
              <a:ext uri="{FF2B5EF4-FFF2-40B4-BE49-F238E27FC236}">
                <a16:creationId xmlns:a16="http://schemas.microsoft.com/office/drawing/2014/main" id="{1BB68B76-2BC2-4237-B2F4-3E0249BF4993}"/>
              </a:ext>
            </a:extLst>
          </p:cNvPr>
          <p:cNvSpPr>
            <a:spLocks noGrp="1"/>
          </p:cNvSpPr>
          <p:nvPr>
            <p:ph type="ctrTitle"/>
          </p:nvPr>
        </p:nvSpPr>
        <p:spPr>
          <a:xfrm>
            <a:off x="576000" y="256333"/>
            <a:ext cx="642337" cy="313932"/>
          </a:xfrm>
        </p:spPr>
        <p:txBody>
          <a:bodyPr/>
          <a:lstStyle/>
          <a:p>
            <a:r>
              <a:rPr lang="en-GB" dirty="0"/>
              <a:t>HQRC</a:t>
            </a:r>
          </a:p>
        </p:txBody>
      </p:sp>
      <p:sp>
        <p:nvSpPr>
          <p:cNvPr id="4" name="Text Placeholder 3">
            <a:extLst>
              <a:ext uri="{FF2B5EF4-FFF2-40B4-BE49-F238E27FC236}">
                <a16:creationId xmlns:a16="http://schemas.microsoft.com/office/drawing/2014/main" id="{901DAB26-30A0-4F6B-82C0-99E0C826875D}"/>
              </a:ext>
            </a:extLst>
          </p:cNvPr>
          <p:cNvSpPr>
            <a:spLocks noGrp="1"/>
          </p:cNvSpPr>
          <p:nvPr>
            <p:ph type="body" sz="quarter" idx="10"/>
          </p:nvPr>
        </p:nvSpPr>
        <p:spPr>
          <a:xfrm>
            <a:off x="576000" y="561128"/>
            <a:ext cx="1043088" cy="405102"/>
          </a:xfrm>
        </p:spPr>
        <p:txBody>
          <a:bodyPr/>
          <a:lstStyle/>
          <a:p>
            <a:r>
              <a:rPr lang="en-GB" dirty="0"/>
              <a:t>ACSMS</a:t>
            </a:r>
          </a:p>
        </p:txBody>
      </p:sp>
      <p:sp>
        <p:nvSpPr>
          <p:cNvPr id="5" name="Slide Number Placeholder 4">
            <a:extLst>
              <a:ext uri="{FF2B5EF4-FFF2-40B4-BE49-F238E27FC236}">
                <a16:creationId xmlns:a16="http://schemas.microsoft.com/office/drawing/2014/main" id="{685FD430-A9BD-49A8-B35F-001DE1B6E29A}"/>
              </a:ext>
            </a:extLst>
          </p:cNvPr>
          <p:cNvSpPr>
            <a:spLocks noGrp="1"/>
          </p:cNvSpPr>
          <p:nvPr>
            <p:ph type="sldNum" sz="quarter" idx="12"/>
          </p:nvPr>
        </p:nvSpPr>
        <p:spPr/>
        <p:txBody>
          <a:bodyPr/>
          <a:lstStyle/>
          <a:p>
            <a:fld id="{28811FC5-B1A5-4ED5-9677-06BE0FAEF3F6}" type="slidenum">
              <a:rPr lang="en-GB" smtClean="0"/>
              <a:pPr/>
              <a:t>24</a:t>
            </a:fld>
            <a:endParaRPr lang="en-GB" dirty="0"/>
          </a:p>
        </p:txBody>
      </p:sp>
      <p:sp>
        <p:nvSpPr>
          <p:cNvPr id="6" name="Text Placeholder 5">
            <a:extLst>
              <a:ext uri="{FF2B5EF4-FFF2-40B4-BE49-F238E27FC236}">
                <a16:creationId xmlns:a16="http://schemas.microsoft.com/office/drawing/2014/main" id="{8E9FF2BD-9F76-4ED2-A643-FA2342BB39D8}"/>
              </a:ext>
            </a:extLst>
          </p:cNvPr>
          <p:cNvSpPr>
            <a:spLocks noGrp="1"/>
          </p:cNvSpPr>
          <p:nvPr>
            <p:ph type="body" sz="quarter" idx="15"/>
          </p:nvPr>
        </p:nvSpPr>
        <p:spPr/>
        <p:txBody>
          <a:bodyPr/>
          <a:lstStyle/>
          <a:p>
            <a:endParaRPr lang="en-GB"/>
          </a:p>
        </p:txBody>
      </p:sp>
      <p:sp>
        <p:nvSpPr>
          <p:cNvPr id="2" name="TextBox 1">
            <a:extLst>
              <a:ext uri="{FF2B5EF4-FFF2-40B4-BE49-F238E27FC236}">
                <a16:creationId xmlns:a16="http://schemas.microsoft.com/office/drawing/2014/main" id="{80E62AF8-25B3-4B9C-A70D-67D963D227D2}"/>
              </a:ext>
            </a:extLst>
          </p:cNvPr>
          <p:cNvSpPr txBox="1"/>
          <p:nvPr/>
        </p:nvSpPr>
        <p:spPr>
          <a:xfrm>
            <a:off x="399971" y="1196752"/>
            <a:ext cx="1795765" cy="3785652"/>
          </a:xfrm>
          <a:prstGeom prst="rect">
            <a:avLst/>
          </a:prstGeom>
          <a:noFill/>
        </p:spPr>
        <p:txBody>
          <a:bodyPr wrap="square" rtlCol="0">
            <a:spAutoFit/>
          </a:bodyPr>
          <a:lstStyle/>
          <a:p>
            <a:r>
              <a:rPr lang="en-GB" sz="2400" b="1" u="sng" dirty="0"/>
              <a:t>Key Terms:</a:t>
            </a:r>
          </a:p>
          <a:p>
            <a:endParaRPr lang="en-GB" dirty="0"/>
          </a:p>
          <a:p>
            <a:r>
              <a:rPr lang="en-GB" b="1" dirty="0"/>
              <a:t>CASP</a:t>
            </a:r>
            <a:r>
              <a:rPr lang="en-GB" dirty="0"/>
              <a:t>: Cadet Action and Safety Plan</a:t>
            </a:r>
          </a:p>
          <a:p>
            <a:endParaRPr lang="en-GB" dirty="0"/>
          </a:p>
          <a:p>
            <a:r>
              <a:rPr lang="en-GB" b="1" dirty="0"/>
              <a:t>AO</a:t>
            </a:r>
            <a:r>
              <a:rPr lang="en-GB" dirty="0"/>
              <a:t>: Activity Owner (Planning </a:t>
            </a:r>
            <a:r>
              <a:rPr lang="en-GB" dirty="0" err="1"/>
              <a:t>Offr</a:t>
            </a:r>
            <a:r>
              <a:rPr lang="en-GB" dirty="0"/>
              <a:t>)</a:t>
            </a:r>
          </a:p>
          <a:p>
            <a:endParaRPr lang="en-GB" dirty="0"/>
          </a:p>
          <a:p>
            <a:r>
              <a:rPr lang="en-GB" b="1" dirty="0"/>
              <a:t>SAO</a:t>
            </a:r>
            <a:r>
              <a:rPr lang="en-GB" dirty="0"/>
              <a:t>: Senior Activity Owner (SPO)</a:t>
            </a:r>
          </a:p>
        </p:txBody>
      </p:sp>
    </p:spTree>
    <p:extLst>
      <p:ext uri="{BB962C8B-B14F-4D97-AF65-F5344CB8AC3E}">
        <p14:creationId xmlns:p14="http://schemas.microsoft.com/office/powerpoint/2010/main" val="4065453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BF01D0-8737-453F-B4C7-6964D3D2FEDD}"/>
              </a:ext>
            </a:extLst>
          </p:cNvPr>
          <p:cNvSpPr>
            <a:spLocks noGrp="1"/>
          </p:cNvSpPr>
          <p:nvPr>
            <p:ph idx="1"/>
          </p:nvPr>
        </p:nvSpPr>
        <p:spPr/>
        <p:txBody>
          <a:bodyPr/>
          <a:lstStyle/>
          <a:p>
            <a:pPr marL="514350" indent="-514350">
              <a:buFont typeface="+mj-lt"/>
              <a:buAutoNum type="arabicPeriod"/>
            </a:pPr>
            <a:r>
              <a:rPr lang="en-GB" sz="2800" dirty="0"/>
              <a:t>Receive Delegated Authority Letter</a:t>
            </a:r>
          </a:p>
          <a:p>
            <a:pPr marL="514350" indent="-514350">
              <a:buFont typeface="+mj-lt"/>
              <a:buAutoNum type="arabicPeriod"/>
            </a:pPr>
            <a:r>
              <a:rPr lang="en-GB" sz="2800" dirty="0"/>
              <a:t>Assign SAO and AOs</a:t>
            </a:r>
          </a:p>
          <a:p>
            <a:pPr marL="514350" indent="-514350">
              <a:buFont typeface="+mj-lt"/>
              <a:buAutoNum type="arabicPeriod"/>
            </a:pPr>
            <a:r>
              <a:rPr lang="en-GB" sz="2800" dirty="0"/>
              <a:t>Obtain Authority in Principle (</a:t>
            </a:r>
            <a:r>
              <a:rPr lang="en-GB" sz="2800" dirty="0" err="1"/>
              <a:t>AiP</a:t>
            </a:r>
            <a:r>
              <a:rPr lang="en-GB" sz="2800" dirty="0"/>
              <a:t> from SAO)</a:t>
            </a:r>
          </a:p>
          <a:p>
            <a:pPr marL="514350" indent="-514350">
              <a:buFont typeface="+mj-lt"/>
              <a:buAutoNum type="arabicPeriod"/>
            </a:pPr>
            <a:r>
              <a:rPr lang="en-GB" sz="2800" dirty="0"/>
              <a:t>Generate WESTMINSTER event/course</a:t>
            </a:r>
          </a:p>
          <a:p>
            <a:pPr marL="514350" indent="-514350">
              <a:buFont typeface="+mj-lt"/>
              <a:buAutoNum type="arabicPeriod"/>
            </a:pPr>
            <a:r>
              <a:rPr lang="en-GB" sz="2800" dirty="0"/>
              <a:t>Plan – generate: CASP and/or RSD/RASP</a:t>
            </a:r>
          </a:p>
          <a:p>
            <a:pPr marL="514350" indent="-514350">
              <a:buFont typeface="+mj-lt"/>
              <a:buAutoNum type="arabicPeriod"/>
            </a:pPr>
            <a:r>
              <a:rPr lang="en-GB" sz="2800" dirty="0"/>
              <a:t>Seek advise (TSA)</a:t>
            </a:r>
          </a:p>
          <a:p>
            <a:pPr marL="514350" indent="-514350">
              <a:buFont typeface="+mj-lt"/>
              <a:buAutoNum type="arabicPeriod"/>
            </a:pPr>
            <a:r>
              <a:rPr lang="en-GB" sz="2800" dirty="0"/>
              <a:t>Submit to SAO</a:t>
            </a:r>
          </a:p>
          <a:p>
            <a:pPr marL="514350" indent="-514350">
              <a:buFont typeface="+mj-lt"/>
              <a:buAutoNum type="arabicPeriod"/>
            </a:pPr>
            <a:r>
              <a:rPr lang="en-GB" sz="2800" dirty="0"/>
              <a:t>SAO authorises (if delegated authority)</a:t>
            </a:r>
          </a:p>
          <a:p>
            <a:pPr marL="514350" indent="-514350">
              <a:buFont typeface="+mj-lt"/>
              <a:buAutoNum type="arabicPeriod"/>
            </a:pPr>
            <a:r>
              <a:rPr lang="en-GB" sz="2800" dirty="0"/>
              <a:t>SAO Passes up assurance chain (if not delegated authority)</a:t>
            </a:r>
          </a:p>
          <a:p>
            <a:pPr marL="285750" indent="-285750">
              <a:buFont typeface="Arial" panose="020B0604020202020204" pitchFamily="34" charset="0"/>
              <a:buChar char="•"/>
            </a:pPr>
            <a:endParaRPr lang="en-GB" sz="2800" dirty="0"/>
          </a:p>
        </p:txBody>
      </p:sp>
      <p:sp>
        <p:nvSpPr>
          <p:cNvPr id="3" name="Title 2">
            <a:extLst>
              <a:ext uri="{FF2B5EF4-FFF2-40B4-BE49-F238E27FC236}">
                <a16:creationId xmlns:a16="http://schemas.microsoft.com/office/drawing/2014/main" id="{F0F21BF6-DCAA-4E60-847F-7FB3F4F7CAA7}"/>
              </a:ext>
            </a:extLst>
          </p:cNvPr>
          <p:cNvSpPr>
            <a:spLocks noGrp="1"/>
          </p:cNvSpPr>
          <p:nvPr>
            <p:ph type="ctrTitle"/>
          </p:nvPr>
        </p:nvSpPr>
        <p:spPr>
          <a:xfrm>
            <a:off x="576000" y="256333"/>
            <a:ext cx="642337" cy="313932"/>
          </a:xfrm>
        </p:spPr>
        <p:txBody>
          <a:bodyPr/>
          <a:lstStyle/>
          <a:p>
            <a:r>
              <a:rPr lang="en-GB" dirty="0"/>
              <a:t>HQRC</a:t>
            </a:r>
          </a:p>
        </p:txBody>
      </p:sp>
      <p:sp>
        <p:nvSpPr>
          <p:cNvPr id="4" name="Text Placeholder 3">
            <a:extLst>
              <a:ext uri="{FF2B5EF4-FFF2-40B4-BE49-F238E27FC236}">
                <a16:creationId xmlns:a16="http://schemas.microsoft.com/office/drawing/2014/main" id="{3BC86F35-5E0D-4056-BC57-EF15A005B4BA}"/>
              </a:ext>
            </a:extLst>
          </p:cNvPr>
          <p:cNvSpPr>
            <a:spLocks noGrp="1"/>
          </p:cNvSpPr>
          <p:nvPr>
            <p:ph type="body" sz="quarter" idx="10"/>
          </p:nvPr>
        </p:nvSpPr>
        <p:spPr>
          <a:xfrm>
            <a:off x="576000" y="561128"/>
            <a:ext cx="2349536" cy="405102"/>
          </a:xfrm>
        </p:spPr>
        <p:txBody>
          <a:bodyPr/>
          <a:lstStyle/>
          <a:p>
            <a:r>
              <a:rPr lang="en-GB" dirty="0"/>
              <a:t>ACSMS PROCESS</a:t>
            </a:r>
          </a:p>
        </p:txBody>
      </p:sp>
      <p:sp>
        <p:nvSpPr>
          <p:cNvPr id="5" name="Slide Number Placeholder 4">
            <a:extLst>
              <a:ext uri="{FF2B5EF4-FFF2-40B4-BE49-F238E27FC236}">
                <a16:creationId xmlns:a16="http://schemas.microsoft.com/office/drawing/2014/main" id="{85A82C20-D567-4B66-9038-E1AEBF2743D8}"/>
              </a:ext>
            </a:extLst>
          </p:cNvPr>
          <p:cNvSpPr>
            <a:spLocks noGrp="1"/>
          </p:cNvSpPr>
          <p:nvPr>
            <p:ph type="sldNum" sz="quarter" idx="12"/>
          </p:nvPr>
        </p:nvSpPr>
        <p:spPr/>
        <p:txBody>
          <a:bodyPr/>
          <a:lstStyle/>
          <a:p>
            <a:fld id="{28811FC5-B1A5-4ED5-9677-06BE0FAEF3F6}" type="slidenum">
              <a:rPr lang="en-GB" smtClean="0"/>
              <a:pPr/>
              <a:t>25</a:t>
            </a:fld>
            <a:endParaRPr lang="en-GB" dirty="0"/>
          </a:p>
        </p:txBody>
      </p:sp>
      <p:sp>
        <p:nvSpPr>
          <p:cNvPr id="6" name="Text Placeholder 5">
            <a:extLst>
              <a:ext uri="{FF2B5EF4-FFF2-40B4-BE49-F238E27FC236}">
                <a16:creationId xmlns:a16="http://schemas.microsoft.com/office/drawing/2014/main" id="{26CE8AC2-9097-4865-BD17-39E143FE17BC}"/>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311725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B9DBDB-25A5-4645-81AD-B405AD423E58}"/>
              </a:ext>
            </a:extLst>
          </p:cNvPr>
          <p:cNvSpPr>
            <a:spLocks noGrp="1"/>
          </p:cNvSpPr>
          <p:nvPr>
            <p:ph idx="1"/>
          </p:nvPr>
        </p:nvSpPr>
        <p:spPr>
          <a:xfrm>
            <a:off x="576000" y="1124953"/>
            <a:ext cx="8231628" cy="4608094"/>
          </a:xfrm>
        </p:spPr>
        <p:txBody>
          <a:bodyPr/>
          <a:lstStyle/>
          <a:p>
            <a:r>
              <a:rPr lang="en-GB" sz="2400" u="sng" dirty="0"/>
              <a:t>.22 Practice during Det Night at own range</a:t>
            </a:r>
          </a:p>
          <a:p>
            <a:pPr marL="457200" indent="-457200">
              <a:buFont typeface="+mj-lt"/>
              <a:buAutoNum type="arabicPeriod"/>
            </a:pPr>
            <a:r>
              <a:rPr lang="en-GB" sz="2400" dirty="0"/>
              <a:t>DC (AO) </a:t>
            </a:r>
            <a:r>
              <a:rPr lang="en-GB" sz="2400" u="sng" dirty="0"/>
              <a:t>has</a:t>
            </a:r>
            <a:r>
              <a:rPr lang="en-GB" sz="2400" dirty="0"/>
              <a:t> delegated authority to run range (as he holds a range qual and range is Safe Place and on Det Night as BAU).  Armoury and bunker in location.</a:t>
            </a:r>
          </a:p>
          <a:p>
            <a:pPr marL="457200" indent="-457200">
              <a:buFont typeface="+mj-lt"/>
              <a:buAutoNum type="arabicPeriod"/>
            </a:pPr>
            <a:r>
              <a:rPr lang="en-GB" sz="2400" dirty="0"/>
              <a:t>AO produces an RSD referring to the Range Standing Orders (RSOs) in place.  Submits RSD to assigned SPO for check.</a:t>
            </a:r>
          </a:p>
          <a:p>
            <a:pPr marL="457200" indent="-457200">
              <a:buFont typeface="+mj-lt"/>
              <a:buAutoNum type="arabicPeriod"/>
            </a:pPr>
            <a:r>
              <a:rPr lang="en-GB" sz="2400" dirty="0"/>
              <a:t>SPO signs off RSD.</a:t>
            </a:r>
          </a:p>
          <a:p>
            <a:pPr marL="457200" indent="-457200">
              <a:buFont typeface="+mj-lt"/>
              <a:buAutoNum type="arabicPeriod"/>
            </a:pPr>
            <a:r>
              <a:rPr lang="en-GB" sz="2400" dirty="0"/>
              <a:t>AO Signs on to range and conducts as per the RSOs.</a:t>
            </a:r>
          </a:p>
          <a:p>
            <a:pPr marL="457200" indent="-457200">
              <a:buFont typeface="+mj-lt"/>
              <a:buAutoNum type="arabicPeriod"/>
            </a:pPr>
            <a:r>
              <a:rPr lang="en-GB" sz="2400" dirty="0"/>
              <a:t>AO records results in WESTMINSTER (see later Slide).</a:t>
            </a:r>
          </a:p>
          <a:p>
            <a:pPr marL="457200" indent="-457200">
              <a:buFont typeface="+mj-lt"/>
              <a:buAutoNum type="arabicPeriod"/>
            </a:pPr>
            <a:endParaRPr lang="en-GB" sz="2400" dirty="0"/>
          </a:p>
        </p:txBody>
      </p:sp>
      <p:sp>
        <p:nvSpPr>
          <p:cNvPr id="3" name="Title 2">
            <a:extLst>
              <a:ext uri="{FF2B5EF4-FFF2-40B4-BE49-F238E27FC236}">
                <a16:creationId xmlns:a16="http://schemas.microsoft.com/office/drawing/2014/main" id="{1EC2E81B-E2F1-4229-B65C-B7EFFD95A45D}"/>
              </a:ext>
            </a:extLst>
          </p:cNvPr>
          <p:cNvSpPr>
            <a:spLocks noGrp="1"/>
          </p:cNvSpPr>
          <p:nvPr>
            <p:ph type="ctrTitle"/>
          </p:nvPr>
        </p:nvSpPr>
        <p:spPr>
          <a:xfrm>
            <a:off x="576000" y="256333"/>
            <a:ext cx="642337" cy="313932"/>
          </a:xfrm>
        </p:spPr>
        <p:txBody>
          <a:bodyPr/>
          <a:lstStyle/>
          <a:p>
            <a:r>
              <a:rPr lang="en-GB" dirty="0"/>
              <a:t>HQRC</a:t>
            </a:r>
          </a:p>
        </p:txBody>
      </p:sp>
      <p:sp>
        <p:nvSpPr>
          <p:cNvPr id="4" name="Text Placeholder 3">
            <a:extLst>
              <a:ext uri="{FF2B5EF4-FFF2-40B4-BE49-F238E27FC236}">
                <a16:creationId xmlns:a16="http://schemas.microsoft.com/office/drawing/2014/main" id="{0FF87D5C-FC9A-4AD7-8A6A-2D0A46F9142A}"/>
              </a:ext>
            </a:extLst>
          </p:cNvPr>
          <p:cNvSpPr>
            <a:spLocks noGrp="1"/>
          </p:cNvSpPr>
          <p:nvPr>
            <p:ph type="body" sz="quarter" idx="10"/>
          </p:nvPr>
        </p:nvSpPr>
        <p:spPr>
          <a:xfrm>
            <a:off x="576000" y="561128"/>
            <a:ext cx="2306254" cy="405102"/>
          </a:xfrm>
        </p:spPr>
        <p:txBody>
          <a:bodyPr/>
          <a:lstStyle/>
          <a:p>
            <a:r>
              <a:rPr lang="en-GB" dirty="0"/>
              <a:t>ACSMS Example</a:t>
            </a:r>
          </a:p>
        </p:txBody>
      </p:sp>
      <p:sp>
        <p:nvSpPr>
          <p:cNvPr id="5" name="Slide Number Placeholder 4">
            <a:extLst>
              <a:ext uri="{FF2B5EF4-FFF2-40B4-BE49-F238E27FC236}">
                <a16:creationId xmlns:a16="http://schemas.microsoft.com/office/drawing/2014/main" id="{CB228F93-DB61-48CE-B61B-C4168EB25D82}"/>
              </a:ext>
            </a:extLst>
          </p:cNvPr>
          <p:cNvSpPr>
            <a:spLocks noGrp="1"/>
          </p:cNvSpPr>
          <p:nvPr>
            <p:ph type="sldNum" sz="quarter" idx="12"/>
          </p:nvPr>
        </p:nvSpPr>
        <p:spPr/>
        <p:txBody>
          <a:bodyPr/>
          <a:lstStyle/>
          <a:p>
            <a:fld id="{28811FC5-B1A5-4ED5-9677-06BE0FAEF3F6}" type="slidenum">
              <a:rPr lang="en-GB" smtClean="0"/>
              <a:pPr/>
              <a:t>26</a:t>
            </a:fld>
            <a:endParaRPr lang="en-GB" dirty="0"/>
          </a:p>
        </p:txBody>
      </p:sp>
      <p:sp>
        <p:nvSpPr>
          <p:cNvPr id="6" name="Text Placeholder 5">
            <a:extLst>
              <a:ext uri="{FF2B5EF4-FFF2-40B4-BE49-F238E27FC236}">
                <a16:creationId xmlns:a16="http://schemas.microsoft.com/office/drawing/2014/main" id="{B0F4A763-D6E5-40A6-AB44-05BB4A704A57}"/>
              </a:ext>
            </a:extLst>
          </p:cNvPr>
          <p:cNvSpPr>
            <a:spLocks noGrp="1"/>
          </p:cNvSpPr>
          <p:nvPr>
            <p:ph type="body" sz="quarter" idx="15"/>
          </p:nvPr>
        </p:nvSpPr>
        <p:spPr>
          <a:xfrm>
            <a:off x="576000" y="6350630"/>
            <a:ext cx="2123792" cy="317162"/>
          </a:xfrm>
        </p:spPr>
        <p:txBody>
          <a:bodyPr/>
          <a:lstStyle/>
          <a:p>
            <a:r>
              <a:rPr lang="en-GB" dirty="0"/>
              <a:t>BAU: Business as Usual</a:t>
            </a:r>
          </a:p>
        </p:txBody>
      </p:sp>
    </p:spTree>
    <p:extLst>
      <p:ext uri="{BB962C8B-B14F-4D97-AF65-F5344CB8AC3E}">
        <p14:creationId xmlns:p14="http://schemas.microsoft.com/office/powerpoint/2010/main" val="3256487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B9DBDB-25A5-4645-81AD-B405AD423E58}"/>
              </a:ext>
            </a:extLst>
          </p:cNvPr>
          <p:cNvSpPr>
            <a:spLocks noGrp="1"/>
          </p:cNvSpPr>
          <p:nvPr>
            <p:ph idx="1"/>
          </p:nvPr>
        </p:nvSpPr>
        <p:spPr>
          <a:xfrm>
            <a:off x="516836" y="988411"/>
            <a:ext cx="8231628" cy="4608094"/>
          </a:xfrm>
        </p:spPr>
        <p:txBody>
          <a:bodyPr/>
          <a:lstStyle/>
          <a:p>
            <a:r>
              <a:rPr lang="en-GB" sz="2400" u="sng" dirty="0"/>
              <a:t>Full Bore 2* 25m Shoot at local Barrack Range an a </a:t>
            </a:r>
            <a:r>
              <a:rPr lang="en-GB" sz="2400" u="sng" dirty="0" err="1"/>
              <a:t>Wkd</a:t>
            </a:r>
            <a:endParaRPr lang="en-GB" sz="2400" u="sng" dirty="0"/>
          </a:p>
          <a:p>
            <a:pPr marL="457200" indent="-457200">
              <a:buFont typeface="+mj-lt"/>
              <a:buAutoNum type="arabicPeriod"/>
            </a:pPr>
            <a:r>
              <a:rPr lang="en-GB" sz="2400" dirty="0"/>
              <a:t>DC (AO) </a:t>
            </a:r>
            <a:r>
              <a:rPr lang="en-GB" sz="2400" u="sng" dirty="0"/>
              <a:t>does not have</a:t>
            </a:r>
            <a:r>
              <a:rPr lang="en-GB" sz="2400" dirty="0"/>
              <a:t> delegated authority to run range, but Area </a:t>
            </a:r>
            <a:r>
              <a:rPr lang="en-GB" sz="2400" dirty="0" err="1"/>
              <a:t>Comd</a:t>
            </a:r>
            <a:r>
              <a:rPr lang="en-GB" sz="2400" dirty="0"/>
              <a:t> (SAO) </a:t>
            </a:r>
            <a:r>
              <a:rPr lang="en-GB" sz="2400" u="sng" dirty="0"/>
              <a:t>does have </a:t>
            </a:r>
            <a:r>
              <a:rPr lang="en-GB" sz="2400" dirty="0"/>
              <a:t>delegated authority.</a:t>
            </a:r>
          </a:p>
          <a:p>
            <a:pPr marL="457200" indent="-457200">
              <a:buFont typeface="+mj-lt"/>
              <a:buAutoNum type="arabicPeriod"/>
            </a:pPr>
            <a:r>
              <a:rPr lang="en-GB" sz="2400" dirty="0"/>
              <a:t>AO Seeks Authority in Principle (</a:t>
            </a:r>
            <a:r>
              <a:rPr lang="en-GB" sz="2400" dirty="0" err="1"/>
              <a:t>AiP</a:t>
            </a:r>
            <a:r>
              <a:rPr lang="en-GB" sz="2400" dirty="0"/>
              <a:t>) from SAO (who also acts as the SPO).</a:t>
            </a:r>
          </a:p>
          <a:p>
            <a:pPr marL="457200" indent="-457200">
              <a:buFont typeface="+mj-lt"/>
              <a:buAutoNum type="arabicPeriod"/>
            </a:pPr>
            <a:r>
              <a:rPr lang="en-GB" sz="2400" dirty="0"/>
              <a:t>AO produces a CASP with RSD referring to the Range Standing Orders (RSOs) in place.  Consult TSA if required and submit to SAO.</a:t>
            </a:r>
          </a:p>
          <a:p>
            <a:pPr marL="457200" indent="-457200">
              <a:buFont typeface="+mj-lt"/>
              <a:buAutoNum type="arabicPeriod"/>
            </a:pPr>
            <a:r>
              <a:rPr lang="en-GB" sz="2400" dirty="0"/>
              <a:t>SAO returns authorised CASP and RSD. AO conducts range.</a:t>
            </a:r>
          </a:p>
          <a:p>
            <a:pPr marL="457200" indent="-457200">
              <a:buFont typeface="+mj-lt"/>
              <a:buAutoNum type="arabicPeriod"/>
            </a:pPr>
            <a:r>
              <a:rPr lang="en-GB" sz="2400" dirty="0"/>
              <a:t>AO Records results in WESTMINSTER</a:t>
            </a:r>
          </a:p>
          <a:p>
            <a:pPr marL="457200" indent="-457200">
              <a:buFont typeface="+mj-lt"/>
              <a:buAutoNum type="arabicPeriod"/>
            </a:pPr>
            <a:endParaRPr lang="en-GB" sz="2400" dirty="0"/>
          </a:p>
        </p:txBody>
      </p:sp>
      <p:sp>
        <p:nvSpPr>
          <p:cNvPr id="3" name="Title 2">
            <a:extLst>
              <a:ext uri="{FF2B5EF4-FFF2-40B4-BE49-F238E27FC236}">
                <a16:creationId xmlns:a16="http://schemas.microsoft.com/office/drawing/2014/main" id="{1EC2E81B-E2F1-4229-B65C-B7EFFD95A45D}"/>
              </a:ext>
            </a:extLst>
          </p:cNvPr>
          <p:cNvSpPr>
            <a:spLocks noGrp="1"/>
          </p:cNvSpPr>
          <p:nvPr>
            <p:ph type="ctrTitle"/>
          </p:nvPr>
        </p:nvSpPr>
        <p:spPr>
          <a:xfrm>
            <a:off x="576000" y="256333"/>
            <a:ext cx="642337" cy="313932"/>
          </a:xfrm>
        </p:spPr>
        <p:txBody>
          <a:bodyPr/>
          <a:lstStyle/>
          <a:p>
            <a:r>
              <a:rPr lang="en-GB" dirty="0"/>
              <a:t>HQRC</a:t>
            </a:r>
          </a:p>
        </p:txBody>
      </p:sp>
      <p:sp>
        <p:nvSpPr>
          <p:cNvPr id="4" name="Text Placeholder 3">
            <a:extLst>
              <a:ext uri="{FF2B5EF4-FFF2-40B4-BE49-F238E27FC236}">
                <a16:creationId xmlns:a16="http://schemas.microsoft.com/office/drawing/2014/main" id="{0FF87D5C-FC9A-4AD7-8A6A-2D0A46F9142A}"/>
              </a:ext>
            </a:extLst>
          </p:cNvPr>
          <p:cNvSpPr>
            <a:spLocks noGrp="1"/>
          </p:cNvSpPr>
          <p:nvPr>
            <p:ph type="body" sz="quarter" idx="10"/>
          </p:nvPr>
        </p:nvSpPr>
        <p:spPr>
          <a:xfrm>
            <a:off x="576000" y="561128"/>
            <a:ext cx="2306254" cy="405102"/>
          </a:xfrm>
        </p:spPr>
        <p:txBody>
          <a:bodyPr/>
          <a:lstStyle/>
          <a:p>
            <a:r>
              <a:rPr lang="en-GB" dirty="0"/>
              <a:t>ACSMS Example</a:t>
            </a:r>
          </a:p>
        </p:txBody>
      </p:sp>
      <p:sp>
        <p:nvSpPr>
          <p:cNvPr id="5" name="Slide Number Placeholder 4">
            <a:extLst>
              <a:ext uri="{FF2B5EF4-FFF2-40B4-BE49-F238E27FC236}">
                <a16:creationId xmlns:a16="http://schemas.microsoft.com/office/drawing/2014/main" id="{CB228F93-DB61-48CE-B61B-C4168EB25D82}"/>
              </a:ext>
            </a:extLst>
          </p:cNvPr>
          <p:cNvSpPr>
            <a:spLocks noGrp="1"/>
          </p:cNvSpPr>
          <p:nvPr>
            <p:ph type="sldNum" sz="quarter" idx="12"/>
          </p:nvPr>
        </p:nvSpPr>
        <p:spPr/>
        <p:txBody>
          <a:bodyPr/>
          <a:lstStyle/>
          <a:p>
            <a:fld id="{28811FC5-B1A5-4ED5-9677-06BE0FAEF3F6}" type="slidenum">
              <a:rPr lang="en-GB" smtClean="0"/>
              <a:pPr/>
              <a:t>27</a:t>
            </a:fld>
            <a:endParaRPr lang="en-GB" dirty="0"/>
          </a:p>
        </p:txBody>
      </p:sp>
      <p:sp>
        <p:nvSpPr>
          <p:cNvPr id="6" name="Text Placeholder 5">
            <a:extLst>
              <a:ext uri="{FF2B5EF4-FFF2-40B4-BE49-F238E27FC236}">
                <a16:creationId xmlns:a16="http://schemas.microsoft.com/office/drawing/2014/main" id="{B0F4A763-D6E5-40A6-AB44-05BB4A704A57}"/>
              </a:ext>
            </a:extLst>
          </p:cNvPr>
          <p:cNvSpPr>
            <a:spLocks noGrp="1"/>
          </p:cNvSpPr>
          <p:nvPr>
            <p:ph type="body" sz="quarter" idx="15"/>
          </p:nvPr>
        </p:nvSpPr>
        <p:spPr>
          <a:xfrm>
            <a:off x="576000" y="6350630"/>
            <a:ext cx="5724192" cy="317162"/>
          </a:xfrm>
        </p:spPr>
        <p:txBody>
          <a:bodyPr/>
          <a:lstStyle/>
          <a:p>
            <a:r>
              <a:rPr lang="en-GB" dirty="0"/>
              <a:t>CASP – Cadet Safety Action  Plan; includes all general safety and admin instructions for whole event</a:t>
            </a:r>
          </a:p>
        </p:txBody>
      </p:sp>
    </p:spTree>
    <p:extLst>
      <p:ext uri="{BB962C8B-B14F-4D97-AF65-F5344CB8AC3E}">
        <p14:creationId xmlns:p14="http://schemas.microsoft.com/office/powerpoint/2010/main" val="25335744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6EE162-8A4F-49C9-B153-DE73C58957EE}"/>
              </a:ext>
            </a:extLst>
          </p:cNvPr>
          <p:cNvSpPr>
            <a:spLocks noGrp="1"/>
          </p:cNvSpPr>
          <p:nvPr>
            <p:ph idx="1"/>
          </p:nvPr>
        </p:nvSpPr>
        <p:spPr/>
        <p:txBody>
          <a:bodyPr/>
          <a:lstStyle/>
          <a:p>
            <a:r>
              <a:rPr lang="en-GB" sz="2400" dirty="0"/>
              <a:t>We need to record shooting results correctly to reflect the actual shooting that is happening:</a:t>
            </a:r>
          </a:p>
          <a:p>
            <a:pPr marL="457200" indent="-457200">
              <a:buFont typeface="+mj-lt"/>
              <a:buAutoNum type="arabicPeriod"/>
            </a:pPr>
            <a:r>
              <a:rPr lang="en-GB" sz="2400" dirty="0"/>
              <a:t>Bulk load shooting results using the shoot name (CLF: Cadet Live Fire) practice in the ‘shooting syllabus’</a:t>
            </a:r>
          </a:p>
          <a:p>
            <a:pPr marL="457200" indent="-457200">
              <a:buFont typeface="+mj-lt"/>
              <a:buAutoNum type="arabicPeriod"/>
            </a:pPr>
            <a:r>
              <a:rPr lang="en-GB" sz="2400" dirty="0"/>
              <a:t>In the notes add: Name of RCO and Location of range</a:t>
            </a:r>
          </a:p>
          <a:p>
            <a:pPr marL="457200" indent="-457200">
              <a:buFont typeface="+mj-lt"/>
              <a:buAutoNum type="arabicPeriod"/>
            </a:pPr>
            <a:r>
              <a:rPr lang="en-GB" sz="2400" b="1" dirty="0"/>
              <a:t>CFAVs</a:t>
            </a:r>
            <a:r>
              <a:rPr lang="en-GB" sz="2400" dirty="0"/>
              <a:t>.  Intent is to have range activity modules to record CFAV roles on range.  Range Location and type recorded in notes.  This allows ‘Currency’ checks to be recorded </a:t>
            </a:r>
            <a:r>
              <a:rPr lang="en-GB" sz="2400"/>
              <a:t>and checked.  </a:t>
            </a:r>
            <a:endParaRPr lang="en-GB" sz="2400" dirty="0"/>
          </a:p>
          <a:p>
            <a:r>
              <a:rPr lang="en-GB" sz="2400" b="1" dirty="0"/>
              <a:t>Top Tip: </a:t>
            </a:r>
            <a:r>
              <a:rPr lang="en-GB" sz="2400" dirty="0"/>
              <a:t>Load the Modules into the event to ease bulk loading later.</a:t>
            </a:r>
          </a:p>
        </p:txBody>
      </p:sp>
      <p:sp>
        <p:nvSpPr>
          <p:cNvPr id="3" name="Title 2">
            <a:extLst>
              <a:ext uri="{FF2B5EF4-FFF2-40B4-BE49-F238E27FC236}">
                <a16:creationId xmlns:a16="http://schemas.microsoft.com/office/drawing/2014/main" id="{04FFEAF7-E817-4461-862B-C8A0D096109F}"/>
              </a:ext>
            </a:extLst>
          </p:cNvPr>
          <p:cNvSpPr>
            <a:spLocks noGrp="1"/>
          </p:cNvSpPr>
          <p:nvPr>
            <p:ph type="ctrTitle"/>
          </p:nvPr>
        </p:nvSpPr>
        <p:spPr>
          <a:xfrm>
            <a:off x="576000" y="256333"/>
            <a:ext cx="642337" cy="313932"/>
          </a:xfrm>
        </p:spPr>
        <p:txBody>
          <a:bodyPr/>
          <a:lstStyle/>
          <a:p>
            <a:r>
              <a:rPr lang="en-GB" dirty="0"/>
              <a:t>HQRC</a:t>
            </a:r>
          </a:p>
        </p:txBody>
      </p:sp>
      <p:sp>
        <p:nvSpPr>
          <p:cNvPr id="4" name="Text Placeholder 3">
            <a:extLst>
              <a:ext uri="{FF2B5EF4-FFF2-40B4-BE49-F238E27FC236}">
                <a16:creationId xmlns:a16="http://schemas.microsoft.com/office/drawing/2014/main" id="{FB3B7557-E395-400A-8C95-A6830BB06224}"/>
              </a:ext>
            </a:extLst>
          </p:cNvPr>
          <p:cNvSpPr>
            <a:spLocks noGrp="1"/>
          </p:cNvSpPr>
          <p:nvPr>
            <p:ph type="body" sz="quarter" idx="10"/>
          </p:nvPr>
        </p:nvSpPr>
        <p:spPr>
          <a:xfrm>
            <a:off x="576000" y="561128"/>
            <a:ext cx="4330013" cy="405102"/>
          </a:xfrm>
        </p:spPr>
        <p:txBody>
          <a:bodyPr/>
          <a:lstStyle/>
          <a:p>
            <a:r>
              <a:rPr lang="en-GB" dirty="0"/>
              <a:t>Recording shooting results</a:t>
            </a:r>
          </a:p>
        </p:txBody>
      </p:sp>
      <p:sp>
        <p:nvSpPr>
          <p:cNvPr id="5" name="Slide Number Placeholder 4">
            <a:extLst>
              <a:ext uri="{FF2B5EF4-FFF2-40B4-BE49-F238E27FC236}">
                <a16:creationId xmlns:a16="http://schemas.microsoft.com/office/drawing/2014/main" id="{5BA8DF18-DEDE-4E96-BEE3-03001335E8D4}"/>
              </a:ext>
            </a:extLst>
          </p:cNvPr>
          <p:cNvSpPr>
            <a:spLocks noGrp="1"/>
          </p:cNvSpPr>
          <p:nvPr>
            <p:ph type="sldNum" sz="quarter" idx="12"/>
          </p:nvPr>
        </p:nvSpPr>
        <p:spPr/>
        <p:txBody>
          <a:bodyPr/>
          <a:lstStyle/>
          <a:p>
            <a:fld id="{28811FC5-B1A5-4ED5-9677-06BE0FAEF3F6}" type="slidenum">
              <a:rPr lang="en-GB" smtClean="0"/>
              <a:pPr/>
              <a:t>28</a:t>
            </a:fld>
            <a:endParaRPr lang="en-GB" dirty="0"/>
          </a:p>
        </p:txBody>
      </p:sp>
      <p:sp>
        <p:nvSpPr>
          <p:cNvPr id="6" name="Text Placeholder 5">
            <a:extLst>
              <a:ext uri="{FF2B5EF4-FFF2-40B4-BE49-F238E27FC236}">
                <a16:creationId xmlns:a16="http://schemas.microsoft.com/office/drawing/2014/main" id="{7C08081F-EA01-4D20-9B63-98B022F2951B}"/>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25205111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FB35EF-1B25-4033-9B1D-154A4946D5B5}"/>
              </a:ext>
            </a:extLst>
          </p:cNvPr>
          <p:cNvSpPr>
            <a:spLocks noGrp="1"/>
          </p:cNvSpPr>
          <p:nvPr>
            <p:ph idx="1"/>
          </p:nvPr>
        </p:nvSpPr>
        <p:spPr/>
        <p:txBody>
          <a:bodyPr/>
          <a:lstStyle/>
          <a:p>
            <a:pPr algn="ctr"/>
            <a:endParaRPr lang="en-GB" sz="4400" dirty="0"/>
          </a:p>
          <a:p>
            <a:pPr algn="ctr"/>
            <a:endParaRPr lang="en-GB" sz="4400" dirty="0"/>
          </a:p>
          <a:p>
            <a:pPr algn="ctr"/>
            <a:r>
              <a:rPr lang="en-GB" sz="4400" dirty="0"/>
              <a:t>Any Questions?</a:t>
            </a:r>
          </a:p>
        </p:txBody>
      </p:sp>
      <p:sp>
        <p:nvSpPr>
          <p:cNvPr id="3" name="Title 2">
            <a:extLst>
              <a:ext uri="{FF2B5EF4-FFF2-40B4-BE49-F238E27FC236}">
                <a16:creationId xmlns:a16="http://schemas.microsoft.com/office/drawing/2014/main" id="{FA1849C9-7FCE-4568-B6FB-89DC73803AE6}"/>
              </a:ext>
            </a:extLst>
          </p:cNvPr>
          <p:cNvSpPr>
            <a:spLocks noGrp="1"/>
          </p:cNvSpPr>
          <p:nvPr>
            <p:ph type="ctrTitle"/>
          </p:nvPr>
        </p:nvSpPr>
        <p:spPr>
          <a:xfrm>
            <a:off x="576000" y="256333"/>
            <a:ext cx="613483" cy="313932"/>
          </a:xfrm>
        </p:spPr>
        <p:txBody>
          <a:bodyPr/>
          <a:lstStyle/>
          <a:p>
            <a:r>
              <a:rPr lang="en-GB" dirty="0"/>
              <a:t>ACSC</a:t>
            </a:r>
          </a:p>
        </p:txBody>
      </p:sp>
      <p:sp>
        <p:nvSpPr>
          <p:cNvPr id="4" name="Text Placeholder 3">
            <a:extLst>
              <a:ext uri="{FF2B5EF4-FFF2-40B4-BE49-F238E27FC236}">
                <a16:creationId xmlns:a16="http://schemas.microsoft.com/office/drawing/2014/main" id="{E270F940-E8A3-4722-9604-5A5FD2FD68F0}"/>
              </a:ext>
            </a:extLst>
          </p:cNvPr>
          <p:cNvSpPr>
            <a:spLocks noGrp="1"/>
          </p:cNvSpPr>
          <p:nvPr>
            <p:ph type="body" sz="quarter" idx="10"/>
          </p:nvPr>
        </p:nvSpPr>
        <p:spPr>
          <a:xfrm>
            <a:off x="576000" y="561128"/>
            <a:ext cx="1587276" cy="405102"/>
          </a:xfrm>
        </p:spPr>
        <p:txBody>
          <a:bodyPr/>
          <a:lstStyle/>
          <a:p>
            <a:r>
              <a:rPr lang="en-GB" dirty="0"/>
              <a:t>RC Update</a:t>
            </a:r>
          </a:p>
        </p:txBody>
      </p:sp>
      <p:sp>
        <p:nvSpPr>
          <p:cNvPr id="5" name="Slide Number Placeholder 4">
            <a:extLst>
              <a:ext uri="{FF2B5EF4-FFF2-40B4-BE49-F238E27FC236}">
                <a16:creationId xmlns:a16="http://schemas.microsoft.com/office/drawing/2014/main" id="{7F71AE61-524D-4A1C-963E-62E8D6800B8A}"/>
              </a:ext>
            </a:extLst>
          </p:cNvPr>
          <p:cNvSpPr>
            <a:spLocks noGrp="1"/>
          </p:cNvSpPr>
          <p:nvPr>
            <p:ph type="sldNum" sz="quarter" idx="12"/>
          </p:nvPr>
        </p:nvSpPr>
        <p:spPr/>
        <p:txBody>
          <a:bodyPr/>
          <a:lstStyle/>
          <a:p>
            <a:fld id="{28811FC5-B1A5-4ED5-9677-06BE0FAEF3F6}" type="slidenum">
              <a:rPr lang="en-GB" smtClean="0"/>
              <a:pPr/>
              <a:t>29</a:t>
            </a:fld>
            <a:endParaRPr lang="en-GB" dirty="0"/>
          </a:p>
        </p:txBody>
      </p:sp>
      <p:sp>
        <p:nvSpPr>
          <p:cNvPr id="6" name="Text Placeholder 5">
            <a:extLst>
              <a:ext uri="{FF2B5EF4-FFF2-40B4-BE49-F238E27FC236}">
                <a16:creationId xmlns:a16="http://schemas.microsoft.com/office/drawing/2014/main" id="{3FC9FCA9-1123-4B33-8764-9E22B0EB4FF9}"/>
              </a:ext>
            </a:extLst>
          </p:cNvPr>
          <p:cNvSpPr>
            <a:spLocks noGrp="1"/>
          </p:cNvSpPr>
          <p:nvPr>
            <p:ph type="body" sz="quarter" idx="15"/>
          </p:nvPr>
        </p:nvSpPr>
        <p:spPr/>
        <p:txBody>
          <a:bodyPr/>
          <a:lstStyle/>
          <a:p>
            <a:r>
              <a:rPr lang="en-GB" dirty="0"/>
              <a:t>Maj SC Mann RA</a:t>
            </a:r>
          </a:p>
        </p:txBody>
      </p:sp>
    </p:spTree>
    <p:extLst>
      <p:ext uri="{BB962C8B-B14F-4D97-AF65-F5344CB8AC3E}">
        <p14:creationId xmlns:p14="http://schemas.microsoft.com/office/powerpoint/2010/main" val="3527986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2"/>
          </p:nvPr>
        </p:nvSpPr>
        <p:spPr/>
      </p:sp>
      <p:sp>
        <p:nvSpPr>
          <p:cNvPr id="3" name="Text Placeholder 2"/>
          <p:cNvSpPr>
            <a:spLocks noGrp="1"/>
          </p:cNvSpPr>
          <p:nvPr>
            <p:ph type="body" sz="quarter" idx="10"/>
          </p:nvPr>
        </p:nvSpPr>
        <p:spPr>
          <a:xfrm>
            <a:off x="4061502" y="4444177"/>
            <a:ext cx="1118430" cy="993981"/>
          </a:xfrm>
        </p:spPr>
        <p:txBody>
          <a:bodyPr/>
          <a:lstStyle/>
          <a:p>
            <a:r>
              <a:rPr lang="en-GB" dirty="0"/>
              <a:t>CREES</a:t>
            </a:r>
          </a:p>
          <a:p>
            <a:r>
              <a:rPr lang="en-GB" dirty="0"/>
              <a:t>WO1 HQ RC</a:t>
            </a:r>
          </a:p>
          <a:p>
            <a:r>
              <a:rPr lang="en-GB" dirty="0"/>
              <a:t>24JAN2020</a:t>
            </a:r>
          </a:p>
        </p:txBody>
      </p:sp>
      <p:sp>
        <p:nvSpPr>
          <p:cNvPr id="4" name="Text Placeholder 3"/>
          <p:cNvSpPr>
            <a:spLocks noGrp="1"/>
          </p:cNvSpPr>
          <p:nvPr>
            <p:ph type="body" sz="quarter" idx="11"/>
          </p:nvPr>
        </p:nvSpPr>
        <p:spPr>
          <a:xfrm>
            <a:off x="1696823" y="3918573"/>
            <a:ext cx="5825744" cy="405102"/>
          </a:xfrm>
        </p:spPr>
        <p:txBody>
          <a:bodyPr/>
          <a:lstStyle/>
          <a:p>
            <a:r>
              <a:rPr lang="en-GB" dirty="0"/>
              <a:t>Army Cadet Force </a:t>
            </a:r>
            <a:r>
              <a:rPr lang="en-GB"/>
              <a:t>Shooting COFERENCE</a:t>
            </a:r>
            <a:endParaRPr lang="en-GB" dirty="0"/>
          </a:p>
        </p:txBody>
      </p:sp>
    </p:spTree>
    <p:extLst>
      <p:ext uri="{BB962C8B-B14F-4D97-AF65-F5344CB8AC3E}">
        <p14:creationId xmlns:p14="http://schemas.microsoft.com/office/powerpoint/2010/main" val="3020884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8" y="1224000"/>
            <a:ext cx="8712962" cy="4608094"/>
          </a:xfrm>
        </p:spPr>
        <p:txBody>
          <a:bodyPr/>
          <a:lstStyle/>
          <a:p>
            <a:pPr marL="0" indent="0" algn="ctr">
              <a:buFont typeface="Wingdings" pitchFamily="2" charset="2"/>
              <a:buNone/>
              <a:defRPr/>
            </a:pPr>
            <a:endParaRPr lang="en-US" b="1" i="1" dirty="0"/>
          </a:p>
          <a:p>
            <a:pPr marL="285750" indent="-285750">
              <a:buFont typeface="Arial" panose="020B0604020202020204" pitchFamily="34" charset="0"/>
              <a:buChar char="•"/>
              <a:defRPr/>
            </a:pPr>
            <a:r>
              <a:rPr lang="en-GB" sz="4000" dirty="0"/>
              <a:t>WEAPONS</a:t>
            </a:r>
          </a:p>
          <a:p>
            <a:pPr marL="285750" indent="-285750">
              <a:buFont typeface="Arial" panose="020B0604020202020204" pitchFamily="34" charset="0"/>
              <a:buChar char="•"/>
              <a:defRPr/>
            </a:pPr>
            <a:endParaRPr lang="en-GB" sz="4000" dirty="0"/>
          </a:p>
          <a:p>
            <a:pPr marL="285750" indent="-285750">
              <a:buFont typeface="Arial" panose="020B0604020202020204" pitchFamily="34" charset="0"/>
              <a:buChar char="•"/>
              <a:defRPr/>
            </a:pPr>
            <a:r>
              <a:rPr lang="en-GB" sz="4000" dirty="0"/>
              <a:t>AMMUNITION</a:t>
            </a:r>
          </a:p>
          <a:p>
            <a:pPr marL="285750" indent="-285750">
              <a:buFont typeface="Arial" panose="020B0604020202020204" pitchFamily="34" charset="0"/>
              <a:buChar char="•"/>
              <a:defRPr/>
            </a:pPr>
            <a:endParaRPr lang="en-GB" sz="4000" dirty="0"/>
          </a:p>
          <a:p>
            <a:pPr marL="285750" indent="-285750">
              <a:buFont typeface="Arial" panose="020B0604020202020204" pitchFamily="34" charset="0"/>
              <a:buChar char="•"/>
              <a:defRPr/>
            </a:pPr>
            <a:r>
              <a:rPr lang="en-GB" sz="4000" dirty="0"/>
              <a:t>EQUIPMENT SUPPORT</a:t>
            </a:r>
          </a:p>
        </p:txBody>
      </p:sp>
      <p:sp>
        <p:nvSpPr>
          <p:cNvPr id="2" name="Title 1"/>
          <p:cNvSpPr>
            <a:spLocks noGrp="1"/>
          </p:cNvSpPr>
          <p:nvPr>
            <p:ph type="ctrTitle"/>
          </p:nvPr>
        </p:nvSpPr>
        <p:spPr>
          <a:xfrm>
            <a:off x="576000" y="256333"/>
            <a:ext cx="716075" cy="313932"/>
          </a:xfrm>
        </p:spPr>
        <p:txBody>
          <a:bodyPr/>
          <a:lstStyle/>
          <a:p>
            <a:r>
              <a:rPr lang="en-GB" altLang="en-US" dirty="0"/>
              <a:t>ACFSC</a:t>
            </a:r>
            <a:endParaRPr lang="en-GB" dirty="0"/>
          </a:p>
        </p:txBody>
      </p:sp>
      <p:sp>
        <p:nvSpPr>
          <p:cNvPr id="4" name="Text Placeholder 3"/>
          <p:cNvSpPr>
            <a:spLocks noGrp="1"/>
          </p:cNvSpPr>
          <p:nvPr>
            <p:ph type="body" sz="quarter" idx="10"/>
          </p:nvPr>
        </p:nvSpPr>
        <p:spPr>
          <a:xfrm>
            <a:off x="576000" y="561128"/>
            <a:ext cx="1560024" cy="405102"/>
          </a:xfrm>
        </p:spPr>
        <p:txBody>
          <a:bodyPr/>
          <a:lstStyle/>
          <a:p>
            <a:r>
              <a:rPr lang="en-GB" dirty="0"/>
              <a:t>G4 Update</a:t>
            </a:r>
          </a:p>
        </p:txBody>
      </p:sp>
      <p:sp>
        <p:nvSpPr>
          <p:cNvPr id="5" name="Text Placeholder 4"/>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1043889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ECAFC-FA83-426A-833E-0A6D1490A9D0}"/>
              </a:ext>
            </a:extLst>
          </p:cNvPr>
          <p:cNvSpPr>
            <a:spLocks noGrp="1"/>
          </p:cNvSpPr>
          <p:nvPr>
            <p:ph type="ctrTitle"/>
          </p:nvPr>
        </p:nvSpPr>
        <p:spPr>
          <a:xfrm>
            <a:off x="576000" y="256333"/>
            <a:ext cx="716075" cy="313932"/>
          </a:xfrm>
        </p:spPr>
        <p:txBody>
          <a:bodyPr/>
          <a:lstStyle/>
          <a:p>
            <a:r>
              <a:rPr lang="en-GB" dirty="0"/>
              <a:t>ACFSC</a:t>
            </a:r>
          </a:p>
        </p:txBody>
      </p:sp>
      <p:sp>
        <p:nvSpPr>
          <p:cNvPr id="3" name="Subtitle 2">
            <a:extLst>
              <a:ext uri="{FF2B5EF4-FFF2-40B4-BE49-F238E27FC236}">
                <a16:creationId xmlns:a16="http://schemas.microsoft.com/office/drawing/2014/main" id="{9825DFDF-ED84-49C6-B3DD-A8D5F671DC9E}"/>
              </a:ext>
            </a:extLst>
          </p:cNvPr>
          <p:cNvSpPr>
            <a:spLocks noGrp="1"/>
          </p:cNvSpPr>
          <p:nvPr>
            <p:ph type="subTitle" idx="1"/>
          </p:nvPr>
        </p:nvSpPr>
        <p:spPr/>
        <p:txBody>
          <a:bodyPr/>
          <a:lstStyle/>
          <a:p>
            <a:pPr algn="ctr"/>
            <a:r>
              <a:rPr lang="en-GB" sz="2400" dirty="0"/>
              <a:t>CADET SMALL BORE TARGET RIFLE (CSBTR)</a:t>
            </a:r>
          </a:p>
          <a:p>
            <a:pPr algn="ctr"/>
            <a:r>
              <a:rPr lang="en-GB" sz="2400" dirty="0"/>
              <a:t>L144A1</a:t>
            </a:r>
          </a:p>
        </p:txBody>
      </p:sp>
      <p:sp>
        <p:nvSpPr>
          <p:cNvPr id="4" name="Text Placeholder 3">
            <a:extLst>
              <a:ext uri="{FF2B5EF4-FFF2-40B4-BE49-F238E27FC236}">
                <a16:creationId xmlns:a16="http://schemas.microsoft.com/office/drawing/2014/main" id="{BCD8006B-691E-49AE-96E1-76C2F6F48F0F}"/>
              </a:ext>
            </a:extLst>
          </p:cNvPr>
          <p:cNvSpPr>
            <a:spLocks noGrp="1"/>
          </p:cNvSpPr>
          <p:nvPr>
            <p:ph type="body" sz="quarter" idx="10"/>
          </p:nvPr>
        </p:nvSpPr>
        <p:spPr>
          <a:xfrm>
            <a:off x="576000" y="561128"/>
            <a:ext cx="1437427" cy="405102"/>
          </a:xfrm>
        </p:spPr>
        <p:txBody>
          <a:bodyPr/>
          <a:lstStyle/>
          <a:p>
            <a:r>
              <a:rPr lang="en-GB" dirty="0"/>
              <a:t>WEAPONS</a:t>
            </a:r>
          </a:p>
        </p:txBody>
      </p:sp>
      <p:sp>
        <p:nvSpPr>
          <p:cNvPr id="5" name="Slide Number Placeholder 4">
            <a:extLst>
              <a:ext uri="{FF2B5EF4-FFF2-40B4-BE49-F238E27FC236}">
                <a16:creationId xmlns:a16="http://schemas.microsoft.com/office/drawing/2014/main" id="{8EA095C6-A872-4C92-A44D-01BCC554A2A4}"/>
              </a:ext>
            </a:extLst>
          </p:cNvPr>
          <p:cNvSpPr>
            <a:spLocks noGrp="1"/>
          </p:cNvSpPr>
          <p:nvPr>
            <p:ph type="sldNum" sz="quarter" idx="12"/>
          </p:nvPr>
        </p:nvSpPr>
        <p:spPr/>
        <p:txBody>
          <a:bodyPr/>
          <a:lstStyle/>
          <a:p>
            <a:fld id="{28811FC5-B1A5-4ED5-9677-06BE0FAEF3F6}" type="slidenum">
              <a:rPr lang="en-GB" smtClean="0"/>
              <a:pPr/>
              <a:t>5</a:t>
            </a:fld>
            <a:endParaRPr lang="en-GB" dirty="0"/>
          </a:p>
        </p:txBody>
      </p:sp>
      <p:sp>
        <p:nvSpPr>
          <p:cNvPr id="6" name="Text Placeholder 5">
            <a:extLst>
              <a:ext uri="{FF2B5EF4-FFF2-40B4-BE49-F238E27FC236}">
                <a16:creationId xmlns:a16="http://schemas.microsoft.com/office/drawing/2014/main" id="{51F24430-84EC-480F-8861-7374417B7AF0}"/>
              </a:ext>
            </a:extLst>
          </p:cNvPr>
          <p:cNvSpPr>
            <a:spLocks noGrp="1"/>
          </p:cNvSpPr>
          <p:nvPr>
            <p:ph type="body" sz="quarter" idx="15"/>
          </p:nvPr>
        </p:nvSpPr>
        <p:spPr/>
        <p:txBody>
          <a:bodyPr/>
          <a:lstStyle/>
          <a:p>
            <a:endParaRPr lang="en-GB"/>
          </a:p>
        </p:txBody>
      </p:sp>
      <p:pic>
        <p:nvPicPr>
          <p:cNvPr id="9" name="Picture Placeholder 8" descr="A close up of a gun&#10;&#10;Description automatically generated">
            <a:extLst>
              <a:ext uri="{FF2B5EF4-FFF2-40B4-BE49-F238E27FC236}">
                <a16:creationId xmlns:a16="http://schemas.microsoft.com/office/drawing/2014/main" id="{572A3ECC-B97B-4756-BC20-84D4A250C320}"/>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t="4399" b="4399"/>
          <a:stretch>
            <a:fillRect/>
          </a:stretch>
        </p:blipFill>
        <p:spPr/>
      </p:pic>
    </p:spTree>
    <p:extLst>
      <p:ext uri="{BB962C8B-B14F-4D97-AF65-F5344CB8AC3E}">
        <p14:creationId xmlns:p14="http://schemas.microsoft.com/office/powerpoint/2010/main" val="18299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7B906E-9530-4D26-99E1-97AA8737AE90}"/>
              </a:ext>
            </a:extLst>
          </p:cNvPr>
          <p:cNvSpPr>
            <a:spLocks noGrp="1"/>
          </p:cNvSpPr>
          <p:nvPr>
            <p:ph idx="1"/>
          </p:nvPr>
        </p:nvSpPr>
        <p:spPr/>
        <p:txBody>
          <a:bodyPr/>
          <a:lstStyle/>
          <a:p>
            <a:r>
              <a:rPr lang="en-GB" sz="3200" dirty="0"/>
              <a:t>Total Fielded 3792.</a:t>
            </a:r>
          </a:p>
          <a:p>
            <a:endParaRPr lang="en-GB" sz="3200" dirty="0"/>
          </a:p>
          <a:p>
            <a:r>
              <a:rPr lang="en-GB" sz="3200" dirty="0"/>
              <a:t>Equipment Support.</a:t>
            </a:r>
          </a:p>
          <a:p>
            <a:endParaRPr lang="en-GB" sz="3200" dirty="0"/>
          </a:p>
          <a:p>
            <a:pPr lvl="1"/>
            <a:r>
              <a:rPr lang="en-GB" sz="3200" dirty="0"/>
              <a:t>Butt Assembly Engineering Solution.</a:t>
            </a:r>
          </a:p>
          <a:p>
            <a:pPr lvl="1"/>
            <a:r>
              <a:rPr lang="en-GB" sz="3200" dirty="0"/>
              <a:t>Rear Sight Grub Screw now codified. </a:t>
            </a:r>
          </a:p>
        </p:txBody>
      </p:sp>
      <p:sp>
        <p:nvSpPr>
          <p:cNvPr id="3" name="Title 2">
            <a:extLst>
              <a:ext uri="{FF2B5EF4-FFF2-40B4-BE49-F238E27FC236}">
                <a16:creationId xmlns:a16="http://schemas.microsoft.com/office/drawing/2014/main" id="{FD4110D8-C193-4E98-985A-B7ACE84DB307}"/>
              </a:ext>
            </a:extLst>
          </p:cNvPr>
          <p:cNvSpPr>
            <a:spLocks noGrp="1"/>
          </p:cNvSpPr>
          <p:nvPr>
            <p:ph type="ctrTitle"/>
          </p:nvPr>
        </p:nvSpPr>
        <p:spPr>
          <a:xfrm>
            <a:off x="576000" y="256333"/>
            <a:ext cx="716075" cy="313932"/>
          </a:xfrm>
        </p:spPr>
        <p:txBody>
          <a:bodyPr/>
          <a:lstStyle/>
          <a:p>
            <a:r>
              <a:rPr lang="en-GB" dirty="0"/>
              <a:t>ACFSC</a:t>
            </a:r>
          </a:p>
        </p:txBody>
      </p:sp>
      <p:sp>
        <p:nvSpPr>
          <p:cNvPr id="4" name="Text Placeholder 3">
            <a:extLst>
              <a:ext uri="{FF2B5EF4-FFF2-40B4-BE49-F238E27FC236}">
                <a16:creationId xmlns:a16="http://schemas.microsoft.com/office/drawing/2014/main" id="{9087A3F4-2DA6-41EB-88F8-3D33ECDF69F2}"/>
              </a:ext>
            </a:extLst>
          </p:cNvPr>
          <p:cNvSpPr>
            <a:spLocks noGrp="1"/>
          </p:cNvSpPr>
          <p:nvPr>
            <p:ph type="body" sz="quarter" idx="10"/>
          </p:nvPr>
        </p:nvSpPr>
        <p:spPr>
          <a:xfrm>
            <a:off x="576000" y="561128"/>
            <a:ext cx="1437427" cy="405102"/>
          </a:xfrm>
        </p:spPr>
        <p:txBody>
          <a:bodyPr/>
          <a:lstStyle/>
          <a:p>
            <a:r>
              <a:rPr lang="en-GB" dirty="0"/>
              <a:t>WEAPONS</a:t>
            </a:r>
          </a:p>
        </p:txBody>
      </p:sp>
      <p:sp>
        <p:nvSpPr>
          <p:cNvPr id="5" name="Slide Number Placeholder 4">
            <a:extLst>
              <a:ext uri="{FF2B5EF4-FFF2-40B4-BE49-F238E27FC236}">
                <a16:creationId xmlns:a16="http://schemas.microsoft.com/office/drawing/2014/main" id="{792C798E-0F64-445F-B725-4E7E9131F50E}"/>
              </a:ext>
            </a:extLst>
          </p:cNvPr>
          <p:cNvSpPr>
            <a:spLocks noGrp="1"/>
          </p:cNvSpPr>
          <p:nvPr>
            <p:ph type="sldNum" sz="quarter" idx="12"/>
          </p:nvPr>
        </p:nvSpPr>
        <p:spPr/>
        <p:txBody>
          <a:bodyPr/>
          <a:lstStyle/>
          <a:p>
            <a:fld id="{28811FC5-B1A5-4ED5-9677-06BE0FAEF3F6}" type="slidenum">
              <a:rPr lang="en-GB" smtClean="0"/>
              <a:pPr/>
              <a:t>6</a:t>
            </a:fld>
            <a:endParaRPr lang="en-GB" dirty="0"/>
          </a:p>
        </p:txBody>
      </p:sp>
      <p:sp>
        <p:nvSpPr>
          <p:cNvPr id="6" name="Text Placeholder 5">
            <a:extLst>
              <a:ext uri="{FF2B5EF4-FFF2-40B4-BE49-F238E27FC236}">
                <a16:creationId xmlns:a16="http://schemas.microsoft.com/office/drawing/2014/main" id="{589B0B3C-A1B9-4408-AFBC-FC96CBA9ECD4}"/>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18428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ECAFC-FA83-426A-833E-0A6D1490A9D0}"/>
              </a:ext>
            </a:extLst>
          </p:cNvPr>
          <p:cNvSpPr>
            <a:spLocks noGrp="1"/>
          </p:cNvSpPr>
          <p:nvPr>
            <p:ph type="ctrTitle"/>
          </p:nvPr>
        </p:nvSpPr>
        <p:spPr>
          <a:xfrm>
            <a:off x="576000" y="256333"/>
            <a:ext cx="716075" cy="313932"/>
          </a:xfrm>
        </p:spPr>
        <p:txBody>
          <a:bodyPr/>
          <a:lstStyle/>
          <a:p>
            <a:r>
              <a:rPr lang="en-GB" dirty="0"/>
              <a:t>ACFSC</a:t>
            </a:r>
          </a:p>
        </p:txBody>
      </p:sp>
      <p:sp>
        <p:nvSpPr>
          <p:cNvPr id="3" name="Subtitle 2">
            <a:extLst>
              <a:ext uri="{FF2B5EF4-FFF2-40B4-BE49-F238E27FC236}">
                <a16:creationId xmlns:a16="http://schemas.microsoft.com/office/drawing/2014/main" id="{9825DFDF-ED84-49C6-B3DD-A8D5F671DC9E}"/>
              </a:ext>
            </a:extLst>
          </p:cNvPr>
          <p:cNvSpPr>
            <a:spLocks noGrp="1"/>
          </p:cNvSpPr>
          <p:nvPr>
            <p:ph type="subTitle" idx="1"/>
          </p:nvPr>
        </p:nvSpPr>
        <p:spPr/>
        <p:txBody>
          <a:bodyPr/>
          <a:lstStyle/>
          <a:p>
            <a:pPr algn="ctr"/>
            <a:r>
              <a:rPr lang="en-GB" sz="2400" dirty="0"/>
              <a:t>CADET TARGET RIFLE (CTR)</a:t>
            </a:r>
          </a:p>
          <a:p>
            <a:pPr algn="ctr"/>
            <a:r>
              <a:rPr lang="en-GB" sz="2400" dirty="0"/>
              <a:t>L81A2</a:t>
            </a:r>
          </a:p>
        </p:txBody>
      </p:sp>
      <p:sp>
        <p:nvSpPr>
          <p:cNvPr id="4" name="Text Placeholder 3">
            <a:extLst>
              <a:ext uri="{FF2B5EF4-FFF2-40B4-BE49-F238E27FC236}">
                <a16:creationId xmlns:a16="http://schemas.microsoft.com/office/drawing/2014/main" id="{BCD8006B-691E-49AE-96E1-76C2F6F48F0F}"/>
              </a:ext>
            </a:extLst>
          </p:cNvPr>
          <p:cNvSpPr>
            <a:spLocks noGrp="1"/>
          </p:cNvSpPr>
          <p:nvPr>
            <p:ph type="body" sz="quarter" idx="10"/>
          </p:nvPr>
        </p:nvSpPr>
        <p:spPr>
          <a:xfrm>
            <a:off x="576000" y="561128"/>
            <a:ext cx="1437427" cy="405102"/>
          </a:xfrm>
        </p:spPr>
        <p:txBody>
          <a:bodyPr/>
          <a:lstStyle/>
          <a:p>
            <a:r>
              <a:rPr lang="en-GB" dirty="0"/>
              <a:t>WEAPONS</a:t>
            </a:r>
          </a:p>
        </p:txBody>
      </p:sp>
      <p:sp>
        <p:nvSpPr>
          <p:cNvPr id="5" name="Slide Number Placeholder 4">
            <a:extLst>
              <a:ext uri="{FF2B5EF4-FFF2-40B4-BE49-F238E27FC236}">
                <a16:creationId xmlns:a16="http://schemas.microsoft.com/office/drawing/2014/main" id="{8EA095C6-A872-4C92-A44D-01BCC554A2A4}"/>
              </a:ext>
            </a:extLst>
          </p:cNvPr>
          <p:cNvSpPr>
            <a:spLocks noGrp="1"/>
          </p:cNvSpPr>
          <p:nvPr>
            <p:ph type="sldNum" sz="quarter" idx="12"/>
          </p:nvPr>
        </p:nvSpPr>
        <p:spPr/>
        <p:txBody>
          <a:bodyPr/>
          <a:lstStyle/>
          <a:p>
            <a:fld id="{28811FC5-B1A5-4ED5-9677-06BE0FAEF3F6}" type="slidenum">
              <a:rPr lang="en-GB" smtClean="0"/>
              <a:pPr/>
              <a:t>7</a:t>
            </a:fld>
            <a:endParaRPr lang="en-GB" dirty="0"/>
          </a:p>
        </p:txBody>
      </p:sp>
      <p:sp>
        <p:nvSpPr>
          <p:cNvPr id="6" name="Text Placeholder 5">
            <a:extLst>
              <a:ext uri="{FF2B5EF4-FFF2-40B4-BE49-F238E27FC236}">
                <a16:creationId xmlns:a16="http://schemas.microsoft.com/office/drawing/2014/main" id="{51F24430-84EC-480F-8861-7374417B7AF0}"/>
              </a:ext>
            </a:extLst>
          </p:cNvPr>
          <p:cNvSpPr>
            <a:spLocks noGrp="1"/>
          </p:cNvSpPr>
          <p:nvPr>
            <p:ph type="body" sz="quarter" idx="15"/>
          </p:nvPr>
        </p:nvSpPr>
        <p:spPr/>
        <p:txBody>
          <a:bodyPr/>
          <a:lstStyle/>
          <a:p>
            <a:endParaRPr lang="en-GB"/>
          </a:p>
        </p:txBody>
      </p:sp>
      <p:pic>
        <p:nvPicPr>
          <p:cNvPr id="11" name="Picture Placeholder 10">
            <a:extLst>
              <a:ext uri="{FF2B5EF4-FFF2-40B4-BE49-F238E27FC236}">
                <a16:creationId xmlns:a16="http://schemas.microsoft.com/office/drawing/2014/main" id="{0FC54C86-B560-4A41-A288-89019882A4C7}"/>
              </a:ext>
            </a:extLst>
          </p:cNvPr>
          <p:cNvPicPr>
            <a:picLocks noGrp="1" noChangeAspect="1"/>
          </p:cNvPicPr>
          <p:nvPr>
            <p:ph type="pic" sz="quarter" idx="16"/>
          </p:nvPr>
        </p:nvPicPr>
        <p:blipFill>
          <a:blip r:embed="rId2"/>
          <a:srcRect t="6830" b="6830"/>
          <a:stretch>
            <a:fillRect/>
          </a:stretch>
        </p:blipFill>
        <p:spPr>
          <a:prstGeom prst="rect">
            <a:avLst/>
          </a:prstGeom>
        </p:spPr>
      </p:pic>
    </p:spTree>
    <p:extLst>
      <p:ext uri="{BB962C8B-B14F-4D97-AF65-F5344CB8AC3E}">
        <p14:creationId xmlns:p14="http://schemas.microsoft.com/office/powerpoint/2010/main" val="2007877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7B906E-9530-4D26-99E1-97AA8737AE90}"/>
              </a:ext>
            </a:extLst>
          </p:cNvPr>
          <p:cNvSpPr>
            <a:spLocks noGrp="1"/>
          </p:cNvSpPr>
          <p:nvPr>
            <p:ph idx="1"/>
          </p:nvPr>
        </p:nvSpPr>
        <p:spPr/>
        <p:txBody>
          <a:bodyPr/>
          <a:lstStyle/>
          <a:p>
            <a:r>
              <a:rPr lang="en-GB" sz="3200" dirty="0"/>
              <a:t>Total Fielded 1269 (+50).</a:t>
            </a:r>
          </a:p>
          <a:p>
            <a:endParaRPr lang="en-GB" sz="3200" dirty="0"/>
          </a:p>
          <a:p>
            <a:r>
              <a:rPr lang="en-GB" sz="3200" dirty="0"/>
              <a:t>Equipment Support.</a:t>
            </a:r>
          </a:p>
          <a:p>
            <a:endParaRPr lang="en-GB" sz="3200" dirty="0"/>
          </a:p>
          <a:p>
            <a:pPr lvl="1"/>
            <a:r>
              <a:rPr lang="en-GB" sz="3200" dirty="0"/>
              <a:t>No Spares solution.</a:t>
            </a:r>
          </a:p>
          <a:p>
            <a:pPr lvl="1"/>
            <a:r>
              <a:rPr lang="en-GB" sz="3200" dirty="0"/>
              <a:t>Limited </a:t>
            </a:r>
            <a:r>
              <a:rPr lang="en-GB" sz="3200" dirty="0" err="1"/>
              <a:t>Qtys</a:t>
            </a:r>
            <a:r>
              <a:rPr lang="en-GB" sz="3200" dirty="0"/>
              <a:t> of Front Sling Loops remaining. </a:t>
            </a:r>
          </a:p>
        </p:txBody>
      </p:sp>
      <p:sp>
        <p:nvSpPr>
          <p:cNvPr id="3" name="Title 2">
            <a:extLst>
              <a:ext uri="{FF2B5EF4-FFF2-40B4-BE49-F238E27FC236}">
                <a16:creationId xmlns:a16="http://schemas.microsoft.com/office/drawing/2014/main" id="{FD4110D8-C193-4E98-985A-B7ACE84DB307}"/>
              </a:ext>
            </a:extLst>
          </p:cNvPr>
          <p:cNvSpPr>
            <a:spLocks noGrp="1"/>
          </p:cNvSpPr>
          <p:nvPr>
            <p:ph type="ctrTitle"/>
          </p:nvPr>
        </p:nvSpPr>
        <p:spPr>
          <a:xfrm>
            <a:off x="576000" y="256333"/>
            <a:ext cx="716075" cy="313932"/>
          </a:xfrm>
        </p:spPr>
        <p:txBody>
          <a:bodyPr/>
          <a:lstStyle/>
          <a:p>
            <a:r>
              <a:rPr lang="en-GB" dirty="0"/>
              <a:t>ACFSC</a:t>
            </a:r>
          </a:p>
        </p:txBody>
      </p:sp>
      <p:sp>
        <p:nvSpPr>
          <p:cNvPr id="4" name="Text Placeholder 3">
            <a:extLst>
              <a:ext uri="{FF2B5EF4-FFF2-40B4-BE49-F238E27FC236}">
                <a16:creationId xmlns:a16="http://schemas.microsoft.com/office/drawing/2014/main" id="{9087A3F4-2DA6-41EB-88F8-3D33ECDF69F2}"/>
              </a:ext>
            </a:extLst>
          </p:cNvPr>
          <p:cNvSpPr>
            <a:spLocks noGrp="1"/>
          </p:cNvSpPr>
          <p:nvPr>
            <p:ph type="body" sz="quarter" idx="10"/>
          </p:nvPr>
        </p:nvSpPr>
        <p:spPr>
          <a:xfrm>
            <a:off x="576000" y="561128"/>
            <a:ext cx="1437427" cy="405102"/>
          </a:xfrm>
        </p:spPr>
        <p:txBody>
          <a:bodyPr/>
          <a:lstStyle/>
          <a:p>
            <a:r>
              <a:rPr lang="en-GB" dirty="0"/>
              <a:t>WEAPONS</a:t>
            </a:r>
          </a:p>
        </p:txBody>
      </p:sp>
      <p:sp>
        <p:nvSpPr>
          <p:cNvPr id="5" name="Slide Number Placeholder 4">
            <a:extLst>
              <a:ext uri="{FF2B5EF4-FFF2-40B4-BE49-F238E27FC236}">
                <a16:creationId xmlns:a16="http://schemas.microsoft.com/office/drawing/2014/main" id="{792C798E-0F64-445F-B725-4E7E9131F50E}"/>
              </a:ext>
            </a:extLst>
          </p:cNvPr>
          <p:cNvSpPr>
            <a:spLocks noGrp="1"/>
          </p:cNvSpPr>
          <p:nvPr>
            <p:ph type="sldNum" sz="quarter" idx="12"/>
          </p:nvPr>
        </p:nvSpPr>
        <p:spPr/>
        <p:txBody>
          <a:bodyPr/>
          <a:lstStyle/>
          <a:p>
            <a:fld id="{28811FC5-B1A5-4ED5-9677-06BE0FAEF3F6}" type="slidenum">
              <a:rPr lang="en-GB" smtClean="0"/>
              <a:pPr/>
              <a:t>8</a:t>
            </a:fld>
            <a:endParaRPr lang="en-GB" dirty="0"/>
          </a:p>
        </p:txBody>
      </p:sp>
      <p:sp>
        <p:nvSpPr>
          <p:cNvPr id="6" name="Text Placeholder 5">
            <a:extLst>
              <a:ext uri="{FF2B5EF4-FFF2-40B4-BE49-F238E27FC236}">
                <a16:creationId xmlns:a16="http://schemas.microsoft.com/office/drawing/2014/main" id="{589B0B3C-A1B9-4408-AFBC-FC96CBA9ECD4}"/>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1664268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ECAFC-FA83-426A-833E-0A6D1490A9D0}"/>
              </a:ext>
            </a:extLst>
          </p:cNvPr>
          <p:cNvSpPr>
            <a:spLocks noGrp="1"/>
          </p:cNvSpPr>
          <p:nvPr>
            <p:ph type="ctrTitle"/>
          </p:nvPr>
        </p:nvSpPr>
        <p:spPr>
          <a:xfrm>
            <a:off x="576000" y="256333"/>
            <a:ext cx="716075" cy="313932"/>
          </a:xfrm>
        </p:spPr>
        <p:txBody>
          <a:bodyPr/>
          <a:lstStyle/>
          <a:p>
            <a:r>
              <a:rPr lang="en-GB" dirty="0"/>
              <a:t>ACFSC</a:t>
            </a:r>
          </a:p>
        </p:txBody>
      </p:sp>
      <p:sp>
        <p:nvSpPr>
          <p:cNvPr id="3" name="Subtitle 2">
            <a:extLst>
              <a:ext uri="{FF2B5EF4-FFF2-40B4-BE49-F238E27FC236}">
                <a16:creationId xmlns:a16="http://schemas.microsoft.com/office/drawing/2014/main" id="{9825DFDF-ED84-49C6-B3DD-A8D5F671DC9E}"/>
              </a:ext>
            </a:extLst>
          </p:cNvPr>
          <p:cNvSpPr>
            <a:spLocks noGrp="1"/>
          </p:cNvSpPr>
          <p:nvPr>
            <p:ph type="subTitle" idx="1"/>
          </p:nvPr>
        </p:nvSpPr>
        <p:spPr/>
        <p:txBody>
          <a:bodyPr/>
          <a:lstStyle/>
          <a:p>
            <a:pPr algn="ctr"/>
            <a:r>
              <a:rPr lang="en-GB" sz="2400" dirty="0"/>
              <a:t>(CADET) Drill Purpose</a:t>
            </a:r>
          </a:p>
          <a:p>
            <a:pPr algn="ctr"/>
            <a:r>
              <a:rPr lang="en-GB" sz="2400" dirty="0"/>
              <a:t>L103A2</a:t>
            </a:r>
          </a:p>
        </p:txBody>
      </p:sp>
      <p:sp>
        <p:nvSpPr>
          <p:cNvPr id="4" name="Text Placeholder 3">
            <a:extLst>
              <a:ext uri="{FF2B5EF4-FFF2-40B4-BE49-F238E27FC236}">
                <a16:creationId xmlns:a16="http://schemas.microsoft.com/office/drawing/2014/main" id="{BCD8006B-691E-49AE-96E1-76C2F6F48F0F}"/>
              </a:ext>
            </a:extLst>
          </p:cNvPr>
          <p:cNvSpPr>
            <a:spLocks noGrp="1"/>
          </p:cNvSpPr>
          <p:nvPr>
            <p:ph type="body" sz="quarter" idx="10"/>
          </p:nvPr>
        </p:nvSpPr>
        <p:spPr>
          <a:xfrm>
            <a:off x="576000" y="561128"/>
            <a:ext cx="1437427" cy="405102"/>
          </a:xfrm>
        </p:spPr>
        <p:txBody>
          <a:bodyPr/>
          <a:lstStyle/>
          <a:p>
            <a:r>
              <a:rPr lang="en-GB" dirty="0"/>
              <a:t>WEAPONS</a:t>
            </a:r>
          </a:p>
        </p:txBody>
      </p:sp>
      <p:sp>
        <p:nvSpPr>
          <p:cNvPr id="5" name="Slide Number Placeholder 4">
            <a:extLst>
              <a:ext uri="{FF2B5EF4-FFF2-40B4-BE49-F238E27FC236}">
                <a16:creationId xmlns:a16="http://schemas.microsoft.com/office/drawing/2014/main" id="{8EA095C6-A872-4C92-A44D-01BCC554A2A4}"/>
              </a:ext>
            </a:extLst>
          </p:cNvPr>
          <p:cNvSpPr>
            <a:spLocks noGrp="1"/>
          </p:cNvSpPr>
          <p:nvPr>
            <p:ph type="sldNum" sz="quarter" idx="12"/>
          </p:nvPr>
        </p:nvSpPr>
        <p:spPr/>
        <p:txBody>
          <a:bodyPr/>
          <a:lstStyle/>
          <a:p>
            <a:fld id="{28811FC5-B1A5-4ED5-9677-06BE0FAEF3F6}" type="slidenum">
              <a:rPr lang="en-GB" smtClean="0"/>
              <a:pPr/>
              <a:t>9</a:t>
            </a:fld>
            <a:endParaRPr lang="en-GB" dirty="0"/>
          </a:p>
        </p:txBody>
      </p:sp>
      <p:sp>
        <p:nvSpPr>
          <p:cNvPr id="6" name="Text Placeholder 5">
            <a:extLst>
              <a:ext uri="{FF2B5EF4-FFF2-40B4-BE49-F238E27FC236}">
                <a16:creationId xmlns:a16="http://schemas.microsoft.com/office/drawing/2014/main" id="{51F24430-84EC-480F-8861-7374417B7AF0}"/>
              </a:ext>
            </a:extLst>
          </p:cNvPr>
          <p:cNvSpPr>
            <a:spLocks noGrp="1"/>
          </p:cNvSpPr>
          <p:nvPr>
            <p:ph type="body" sz="quarter" idx="15"/>
          </p:nvPr>
        </p:nvSpPr>
        <p:spPr/>
        <p:txBody>
          <a:bodyPr/>
          <a:lstStyle/>
          <a:p>
            <a:endParaRPr lang="en-GB"/>
          </a:p>
        </p:txBody>
      </p:sp>
      <p:pic>
        <p:nvPicPr>
          <p:cNvPr id="11" name="Picture Placeholder 10" descr="A close up of a gun&#10;&#10;Description automatically generated">
            <a:extLst>
              <a:ext uri="{FF2B5EF4-FFF2-40B4-BE49-F238E27FC236}">
                <a16:creationId xmlns:a16="http://schemas.microsoft.com/office/drawing/2014/main" id="{4F97D9D8-7288-4265-BB7F-C103B816BD78}"/>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t="26976" b="26976"/>
          <a:stretch>
            <a:fillRect/>
          </a:stretch>
        </p:blipFill>
        <p:spPr>
          <a:xfrm>
            <a:off x="576000" y="2805112"/>
            <a:ext cx="7920000" cy="3072159"/>
          </a:xfrm>
        </p:spPr>
      </p:pic>
    </p:spTree>
    <p:extLst>
      <p:ext uri="{BB962C8B-B14F-4D97-AF65-F5344CB8AC3E}">
        <p14:creationId xmlns:p14="http://schemas.microsoft.com/office/powerpoint/2010/main" val="3964535725"/>
      </p:ext>
    </p:extLst>
  </p:cSld>
  <p:clrMapOvr>
    <a:masterClrMapping/>
  </p:clrMapOvr>
</p:sld>
</file>

<file path=ppt/theme/theme1.xml><?xml version="1.0" encoding="utf-8"?>
<a:theme xmlns:a="http://schemas.openxmlformats.org/drawingml/2006/main" name="Default Theme">
  <a:themeElements>
    <a:clrScheme name="Army Brand">
      <a:dk1>
        <a:srgbClr val="000000"/>
      </a:dk1>
      <a:lt1>
        <a:sysClr val="window" lastClr="FFFFFF"/>
      </a:lt1>
      <a:dk2>
        <a:srgbClr val="4B4F54"/>
      </a:dk2>
      <a:lt2>
        <a:srgbClr val="E7E6E6"/>
      </a:lt2>
      <a:accent1>
        <a:srgbClr val="215732"/>
      </a:accent1>
      <a:accent2>
        <a:srgbClr val="C5B783"/>
      </a:accent2>
      <a:accent3>
        <a:srgbClr val="79863C"/>
      </a:accent3>
      <a:accent4>
        <a:srgbClr val="F6BE00"/>
      </a:accent4>
      <a:accent5>
        <a:srgbClr val="00677F"/>
      </a:accent5>
      <a:accent6>
        <a:srgbClr val="C8102E"/>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myBrand_masterStd_O [Read-Only]" id="{B4B14522-7D99-419F-9FEB-2C0EFE82FB4D}" vid="{50E86365-27D9-4004-9322-A146FCC61D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File_x0020_System_x0020_Path xmlns="e726fe5f-ae8a-496f-b458-225107451bea" xsi:nil="true"/>
    <Source_x0020_Folder_x0020_Path xmlns="e726fe5f-ae8a-496f-b458-225107451be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A09BA0B97568741828A03ED30DE475B" ma:contentTypeVersion="13" ma:contentTypeDescription="Create a new document." ma:contentTypeScope="" ma:versionID="bde5924a007f32208b6acfebc40f2698">
  <xsd:schema xmlns:xsd="http://www.w3.org/2001/XMLSchema" xmlns:xs="http://www.w3.org/2001/XMLSchema" xmlns:p="http://schemas.microsoft.com/office/2006/metadata/properties" xmlns:ns3="e726fe5f-ae8a-496f-b458-225107451bea" xmlns:ns4="55367fe0-0a08-4649-9166-5309afbae358" targetNamespace="http://schemas.microsoft.com/office/2006/metadata/properties" ma:root="true" ma:fieldsID="83680cc6fb38219755dda0d1a781ee4e" ns3:_="" ns4:_="">
    <xsd:import namespace="e726fe5f-ae8a-496f-b458-225107451bea"/>
    <xsd:import namespace="55367fe0-0a08-4649-9166-5309afbae358"/>
    <xsd:element name="properties">
      <xsd:complexType>
        <xsd:sequence>
          <xsd:element name="documentManagement">
            <xsd:complexType>
              <xsd:all>
                <xsd:element ref="ns3:Source_x0020_Folder_x0020_Path" minOccurs="0"/>
                <xsd:element ref="ns3:File_x0020_System_x0020_Path"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26fe5f-ae8a-496f-b458-225107451bea" elementFormDefault="qualified">
    <xsd:import namespace="http://schemas.microsoft.com/office/2006/documentManagement/types"/>
    <xsd:import namespace="http://schemas.microsoft.com/office/infopath/2007/PartnerControls"/>
    <xsd:element name="Source_x0020_Folder_x0020_Path" ma:index="8" nillable="true" ma:displayName="Source Folder Path" ma:description="" ma:internalName="Source_x0020_Folder_x0020_Path">
      <xsd:simpleType>
        <xsd:restriction base="dms:Text">
          <xsd:maxLength value="255"/>
        </xsd:restriction>
      </xsd:simpleType>
    </xsd:element>
    <xsd:element name="File_x0020_System_x0020_Path" ma:index="9" nillable="true" ma:displayName="File System Path" ma:description="" ma:internalName="File_x0020_System_x0020_Path">
      <xsd:simpleType>
        <xsd:restriction base="dms:Text">
          <xsd:maxLength value="255"/>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367fe0-0a08-4649-9166-5309afbae35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24B1D7-B00A-4312-96C6-20CFBCFA7CF8}">
  <ds:schemaRefs>
    <ds:schemaRef ds:uri="http://schemas.microsoft.com/office/2006/metadata/properties"/>
    <ds:schemaRef ds:uri="http://www.w3.org/XML/1998/namespace"/>
    <ds:schemaRef ds:uri="http://purl.org/dc/dcmitype/"/>
    <ds:schemaRef ds:uri="http://schemas.microsoft.com/office/2006/documentManagement/types"/>
    <ds:schemaRef ds:uri="http://schemas.microsoft.com/office/infopath/2007/PartnerControls"/>
    <ds:schemaRef ds:uri="e726fe5f-ae8a-496f-b458-225107451bea"/>
    <ds:schemaRef ds:uri="55367fe0-0a08-4649-9166-5309afbae358"/>
    <ds:schemaRef ds:uri="http://purl.org/dc/elements/1.1/"/>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9A49F376-23F5-4DFB-8031-9F2A54E180DE}">
  <ds:schemaRefs>
    <ds:schemaRef ds:uri="http://schemas.microsoft.com/sharepoint/v3/contenttype/forms"/>
  </ds:schemaRefs>
</ds:datastoreItem>
</file>

<file path=customXml/itemProps3.xml><?xml version="1.0" encoding="utf-8"?>
<ds:datastoreItem xmlns:ds="http://schemas.openxmlformats.org/officeDocument/2006/customXml" ds:itemID="{6697527A-4529-410A-87A1-39607090F1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26fe5f-ae8a-496f-b458-225107451bea"/>
    <ds:schemaRef ds:uri="55367fe0-0a08-4649-9166-5309afbae3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Default Theme</Template>
  <TotalTime>776</TotalTime>
  <Words>1020</Words>
  <Application>Microsoft Office PowerPoint</Application>
  <PresentationFormat>On-screen Show (4:3)</PresentationFormat>
  <Paragraphs>295</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Arial Narrow</vt:lpstr>
      <vt:lpstr>Calibri</vt:lpstr>
      <vt:lpstr>Verdana</vt:lpstr>
      <vt:lpstr>Wingdings</vt:lpstr>
      <vt:lpstr>Default Theme</vt:lpstr>
      <vt:lpstr>PowerPoint Presentation</vt:lpstr>
      <vt:lpstr>ACFSC</vt:lpstr>
      <vt:lpstr>PowerPoint Presentation</vt:lpstr>
      <vt:lpstr>ACFSC</vt:lpstr>
      <vt:lpstr>ACFSC</vt:lpstr>
      <vt:lpstr>ACFSC</vt:lpstr>
      <vt:lpstr>ACFSC</vt:lpstr>
      <vt:lpstr>ACFSC</vt:lpstr>
      <vt:lpstr>ACFSC</vt:lpstr>
      <vt:lpstr>ACFSC</vt:lpstr>
      <vt:lpstr>ACFSC</vt:lpstr>
      <vt:lpstr>ACFSC</vt:lpstr>
      <vt:lpstr>ACFSC</vt:lpstr>
      <vt:lpstr>ACFSC</vt:lpstr>
      <vt:lpstr>ACFSC</vt:lpstr>
      <vt:lpstr>ACFSC</vt:lpstr>
      <vt:lpstr>ACFSC</vt:lpstr>
      <vt:lpstr>ACFSC</vt:lpstr>
      <vt:lpstr>ACFSC</vt:lpstr>
      <vt:lpstr>ACFSC</vt:lpstr>
      <vt:lpstr>ACFSC</vt:lpstr>
      <vt:lpstr>PowerPoint Presentation</vt:lpstr>
      <vt:lpstr>HQRC</vt:lpstr>
      <vt:lpstr>HQRC</vt:lpstr>
      <vt:lpstr>HQRC</vt:lpstr>
      <vt:lpstr>HQRC</vt:lpstr>
      <vt:lpstr>HQRC</vt:lpstr>
      <vt:lpstr>HQRC</vt:lpstr>
      <vt:lpstr>ACSC</vt:lpstr>
    </vt:vector>
  </TitlesOfParts>
  <Company>Ministry of Defence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-Army_template_sample_of_blank_slides_draft-v1</dc:title>
  <dc:creator>cookm383</dc:creator>
  <cp:lastModifiedBy>Mann, Simon Capt (RC-Cdts-Trg-SO2)</cp:lastModifiedBy>
  <cp:revision>71</cp:revision>
  <cp:lastPrinted>2017-12-06T12:11:17Z</cp:lastPrinted>
  <dcterms:created xsi:type="dcterms:W3CDTF">2017-12-05T18:07:26Z</dcterms:created>
  <dcterms:modified xsi:type="dcterms:W3CDTF">2020-01-27T09:56:39Z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0x0101001A09BA0B97568741828A03ED30DE475B</vt:lpwstr>
  </property>
  <property fmtid="{D5CDD505-2E9C-101B-9397-08002B2CF9AE}" pid="3" name="_dlc_policyId">
    <vt:lpwstr/>
  </property>
  <property fmtid="{D5CDD505-2E9C-101B-9397-08002B2CF9AE}" pid="4" name="ItemRetentionFormula">
    <vt:lpwstr/>
  </property>
  <property fmtid="{D5CDD505-2E9C-101B-9397-08002B2CF9AE}" pid="5" name="Subject Category">
    <vt:lpwstr>7;#Cadet Forces|481afdeb-ad7e-4000-964e-5e51f8622026</vt:lpwstr>
  </property>
  <property fmtid="{D5CDD505-2E9C-101B-9397-08002B2CF9AE}" pid="6" name="TaxKeyword">
    <vt:lpwstr/>
  </property>
  <property fmtid="{D5CDD505-2E9C-101B-9397-08002B2CF9AE}" pid="7" name="Subject Keywords">
    <vt:lpwstr>8;#Cadet Forces|5f2d7bd3-d404-459c-abcf-e53a1bed84ec;#17;#Cadets policy|fffda202-36ba-486e-ba0c-835191d91908</vt:lpwstr>
  </property>
  <property fmtid="{D5CDD505-2E9C-101B-9397-08002B2CF9AE}" pid="8" name="Business Owner">
    <vt:lpwstr>10;#Army|4a8c965d-cc53-44ab-89f2-c6302adfc95c</vt:lpwstr>
  </property>
  <property fmtid="{D5CDD505-2E9C-101B-9397-08002B2CF9AE}" pid="9" name="fileplanid">
    <vt:lpwstr>9;#04 Deliver the Unit's objectives|954cf193-6423-4137-9b07-8b4f402d8d43</vt:lpwstr>
  </property>
</Properties>
</file>