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539" r:id="rId2"/>
    <p:sldId id="605" r:id="rId3"/>
    <p:sldId id="595" r:id="rId4"/>
    <p:sldId id="606" r:id="rId5"/>
    <p:sldId id="607" r:id="rId6"/>
    <p:sldId id="644" r:id="rId7"/>
    <p:sldId id="645" r:id="rId8"/>
    <p:sldId id="646" r:id="rId9"/>
    <p:sldId id="649" r:id="rId10"/>
    <p:sldId id="648" r:id="rId11"/>
    <p:sldId id="610" r:id="rId12"/>
    <p:sldId id="611" r:id="rId13"/>
    <p:sldId id="612" r:id="rId14"/>
    <p:sldId id="613" r:id="rId15"/>
    <p:sldId id="614" r:id="rId16"/>
    <p:sldId id="615" r:id="rId17"/>
    <p:sldId id="616" r:id="rId18"/>
    <p:sldId id="617" r:id="rId19"/>
    <p:sldId id="618" r:id="rId20"/>
    <p:sldId id="619" r:id="rId21"/>
    <p:sldId id="620" r:id="rId22"/>
    <p:sldId id="621" r:id="rId23"/>
    <p:sldId id="515" r:id="rId24"/>
    <p:sldId id="623" r:id="rId25"/>
    <p:sldId id="538" r:id="rId26"/>
    <p:sldId id="624" r:id="rId27"/>
    <p:sldId id="625" r:id="rId28"/>
    <p:sldId id="529" r:id="rId29"/>
    <p:sldId id="633" r:id="rId30"/>
    <p:sldId id="634" r:id="rId31"/>
    <p:sldId id="635" r:id="rId32"/>
    <p:sldId id="636" r:id="rId33"/>
    <p:sldId id="637" r:id="rId34"/>
    <p:sldId id="638" r:id="rId35"/>
    <p:sldId id="639" r:id="rId36"/>
    <p:sldId id="599" r:id="rId37"/>
    <p:sldId id="600" r:id="rId38"/>
    <p:sldId id="549" r:id="rId39"/>
    <p:sldId id="604" r:id="rId40"/>
    <p:sldId id="643" r:id="rId41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DD00"/>
    <a:srgbClr val="004C7A"/>
    <a:srgbClr val="00FF00"/>
    <a:srgbClr val="00FFCC"/>
    <a:srgbClr val="66CCFF"/>
    <a:srgbClr val="00CCFF"/>
    <a:srgbClr val="FF0000"/>
    <a:srgbClr val="00B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58" y="27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A0162C-0F4F-4BBE-991C-A0141FDF0B2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75F2F4B8-E2FF-4A27-B552-372DB65FE14E}">
      <dgm:prSet custT="1"/>
      <dgm:spPr>
        <a:solidFill>
          <a:srgbClr val="FFFF00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400" b="1" i="0" u="none" strike="noStrike" cap="none" normalizeH="0" baseline="0" dirty="0">
              <a:ln>
                <a:noFill/>
              </a:ln>
              <a:solidFill>
                <a:srgbClr val="004C7A"/>
              </a:solidFill>
              <a:effectLst/>
              <a:latin typeface="Arial Narrow" pitchFamily="34" charset="0"/>
            </a:rPr>
            <a:t>Lt Col M Geernaert –Davies Chairman</a:t>
          </a:r>
          <a:endParaRPr kumimoji="0" lang="en-US" sz="1400" b="1" i="0" u="none" strike="noStrike" cap="none" normalizeH="0" baseline="0" dirty="0">
            <a:ln>
              <a:noFill/>
            </a:ln>
            <a:solidFill>
              <a:srgbClr val="004C7A"/>
            </a:solidFill>
            <a:effectLst/>
            <a:latin typeface="Arial Narrow" pitchFamily="34" charset="0"/>
          </a:endParaRPr>
        </a:p>
      </dgm:t>
    </dgm:pt>
    <dgm:pt modelId="{9B9692DF-2B71-44BD-90C6-B9FCDEA9ECAB}" type="parTrans" cxnId="{703BE864-6F5A-4A9E-99C0-B6562B20F96B}">
      <dgm:prSet/>
      <dgm:spPr/>
      <dgm:t>
        <a:bodyPr/>
        <a:lstStyle/>
        <a:p>
          <a:endParaRPr lang="en-GB"/>
        </a:p>
      </dgm:t>
    </dgm:pt>
    <dgm:pt modelId="{23E2C1D3-7EFD-4717-BA28-38A73C3B2260}" type="sibTrans" cxnId="{703BE864-6F5A-4A9E-99C0-B6562B20F96B}">
      <dgm:prSet/>
      <dgm:spPr/>
      <dgm:t>
        <a:bodyPr/>
        <a:lstStyle/>
        <a:p>
          <a:endParaRPr lang="en-GB"/>
        </a:p>
      </dgm:t>
    </dgm:pt>
    <dgm:pt modelId="{AD8B9653-6214-4E74-98E1-AF810AC0D824}" type="asst">
      <dgm:prSet custT="1"/>
      <dgm:spPr>
        <a:solidFill>
          <a:srgbClr val="FFFF00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400" b="1" i="0" u="none" strike="noStrike" cap="none" normalizeH="0" baseline="0" dirty="0">
              <a:ln>
                <a:noFill/>
              </a:ln>
              <a:solidFill>
                <a:srgbClr val="004C7A"/>
              </a:solidFill>
              <a:effectLst/>
              <a:latin typeface="Arial Narrow" pitchFamily="34" charset="0"/>
            </a:rPr>
            <a:t>CAPT </a:t>
          </a:r>
          <a:r>
            <a:rPr kumimoji="0" lang="en-GB" sz="1400" b="1" i="0" u="none" strike="noStrike" cap="none" normalizeH="0" baseline="0" dirty="0" err="1">
              <a:ln>
                <a:noFill/>
              </a:ln>
              <a:solidFill>
                <a:srgbClr val="004C7A"/>
              </a:solidFill>
              <a:effectLst/>
              <a:latin typeface="Arial Narrow" pitchFamily="34" charset="0"/>
            </a:rPr>
            <a:t>Daf</a:t>
          </a:r>
          <a:r>
            <a:rPr kumimoji="0" lang="en-GB" sz="1400" b="1" i="0" u="none" strike="noStrike" cap="none" normalizeH="0" baseline="0" dirty="0">
              <a:ln>
                <a:noFill/>
              </a:ln>
              <a:solidFill>
                <a:srgbClr val="004C7A"/>
              </a:solidFill>
              <a:effectLst/>
              <a:latin typeface="Arial Narrow" pitchFamily="34" charset="0"/>
            </a:rPr>
            <a:t> Marston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400" b="1" i="0" u="none" strike="noStrike" cap="none" normalizeH="0" baseline="0" dirty="0">
              <a:ln>
                <a:noFill/>
              </a:ln>
              <a:solidFill>
                <a:srgbClr val="004C7A"/>
              </a:solidFill>
              <a:effectLst/>
              <a:latin typeface="Arial Narrow" pitchFamily="34" charset="0"/>
            </a:rPr>
            <a:t>(CCRS)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400" b="1" i="0" u="none" strike="noStrike" cap="none" normalizeH="0" baseline="0" dirty="0">
              <a:ln>
                <a:noFill/>
              </a:ln>
              <a:solidFill>
                <a:srgbClr val="004C7A"/>
              </a:solidFill>
              <a:effectLst/>
              <a:latin typeface="Arial Narrow" pitchFamily="34" charset="0"/>
            </a:rPr>
            <a:t>Secretary</a:t>
          </a:r>
          <a:endParaRPr kumimoji="0" lang="en-US" sz="1400" b="1" i="0" u="none" strike="noStrike" cap="none" normalizeH="0" baseline="0" dirty="0">
            <a:ln>
              <a:noFill/>
            </a:ln>
            <a:solidFill>
              <a:srgbClr val="004C7A"/>
            </a:solidFill>
            <a:effectLst/>
            <a:latin typeface="Arial Narrow" pitchFamily="34" charset="0"/>
          </a:endParaRPr>
        </a:p>
      </dgm:t>
    </dgm:pt>
    <dgm:pt modelId="{A10A6361-DFB6-4D5D-ACB6-5FEA00BFAE00}" type="parTrans" cxnId="{0538B0F5-8F00-4203-A1FA-59B2F9F1F444}">
      <dgm:prSet/>
      <dgm:spPr/>
      <dgm:t>
        <a:bodyPr/>
        <a:lstStyle/>
        <a:p>
          <a:endParaRPr lang="en-GB"/>
        </a:p>
      </dgm:t>
    </dgm:pt>
    <dgm:pt modelId="{023C7AE3-035A-431C-B2EF-4459582564D8}" type="sibTrans" cxnId="{0538B0F5-8F00-4203-A1FA-59B2F9F1F444}">
      <dgm:prSet/>
      <dgm:spPr/>
      <dgm:t>
        <a:bodyPr/>
        <a:lstStyle/>
        <a:p>
          <a:endParaRPr lang="en-GB"/>
        </a:p>
      </dgm:t>
    </dgm:pt>
    <dgm:pt modelId="{21F7ED1D-0DC8-4DBF-AC15-3C5767EA729A}">
      <dgm:prSet custT="1"/>
      <dgm:spPr>
        <a:solidFill>
          <a:srgbClr val="FFFF00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600" b="1" i="0" u="none" strike="noStrike" cap="none" normalizeH="0" baseline="0" dirty="0">
              <a:ln>
                <a:noFill/>
              </a:ln>
              <a:solidFill>
                <a:srgbClr val="004C7A"/>
              </a:solidFill>
              <a:effectLst/>
              <a:latin typeface="Arial Narrow" pitchFamily="34" charset="0"/>
            </a:rPr>
            <a:t>ACFA</a:t>
          </a:r>
          <a:endParaRPr kumimoji="0" lang="en-US" sz="1600" b="1" i="0" u="none" strike="noStrike" cap="none" normalizeH="0" baseline="0" dirty="0">
            <a:ln>
              <a:noFill/>
            </a:ln>
            <a:solidFill>
              <a:srgbClr val="004C7A"/>
            </a:solidFill>
            <a:effectLst/>
            <a:latin typeface="Arial Narrow" pitchFamily="34" charset="0"/>
          </a:endParaRPr>
        </a:p>
      </dgm:t>
    </dgm:pt>
    <dgm:pt modelId="{6EFE3994-BF74-4B94-BAAA-2F3DACD70FF1}" type="parTrans" cxnId="{89385091-3F30-4C3E-BDDF-613CC52D6BE8}">
      <dgm:prSet/>
      <dgm:spPr/>
      <dgm:t>
        <a:bodyPr/>
        <a:lstStyle/>
        <a:p>
          <a:endParaRPr lang="en-GB"/>
        </a:p>
      </dgm:t>
    </dgm:pt>
    <dgm:pt modelId="{EDBC84F9-8724-4EA9-A1F3-9602158B1B7B}" type="sibTrans" cxnId="{89385091-3F30-4C3E-BDDF-613CC52D6BE8}">
      <dgm:prSet/>
      <dgm:spPr/>
      <dgm:t>
        <a:bodyPr/>
        <a:lstStyle/>
        <a:p>
          <a:endParaRPr lang="en-GB"/>
        </a:p>
      </dgm:t>
    </dgm:pt>
    <dgm:pt modelId="{B1827C16-EE52-4C35-8441-50B202759AF7}">
      <dgm:prSet custT="1"/>
      <dgm:spPr>
        <a:solidFill>
          <a:srgbClr val="FFFF00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600" b="1" i="0" u="none" strike="noStrike" cap="none" normalizeH="0" baseline="0" dirty="0">
              <a:ln>
                <a:noFill/>
              </a:ln>
              <a:solidFill>
                <a:srgbClr val="004C7A"/>
              </a:solidFill>
              <a:effectLst/>
              <a:latin typeface="Arial Narrow" pitchFamily="34" charset="0"/>
            </a:rPr>
            <a:t>CTC FP</a:t>
          </a:r>
          <a:endParaRPr kumimoji="0" lang="en-US" sz="1600" b="1" i="0" u="none" strike="noStrike" cap="none" normalizeH="0" baseline="0" dirty="0">
            <a:ln>
              <a:noFill/>
            </a:ln>
            <a:solidFill>
              <a:srgbClr val="004C7A"/>
            </a:solidFill>
            <a:effectLst/>
            <a:latin typeface="Arial Narrow" pitchFamily="34" charset="0"/>
          </a:endParaRPr>
        </a:p>
      </dgm:t>
    </dgm:pt>
    <dgm:pt modelId="{F6E117C8-D147-4F03-83EB-D525A021533E}" type="parTrans" cxnId="{49EFFCE0-0A89-44A2-9B76-FFD8EC41B143}">
      <dgm:prSet/>
      <dgm:spPr/>
      <dgm:t>
        <a:bodyPr/>
        <a:lstStyle/>
        <a:p>
          <a:endParaRPr lang="en-GB"/>
        </a:p>
      </dgm:t>
    </dgm:pt>
    <dgm:pt modelId="{D358DD4A-C07D-4721-A057-2A872AF7E727}" type="sibTrans" cxnId="{49EFFCE0-0A89-44A2-9B76-FFD8EC41B143}">
      <dgm:prSet/>
      <dgm:spPr/>
      <dgm:t>
        <a:bodyPr/>
        <a:lstStyle/>
        <a:p>
          <a:endParaRPr lang="en-GB"/>
        </a:p>
      </dgm:t>
    </dgm:pt>
    <dgm:pt modelId="{999E40E6-22E8-4185-958D-1DB45544FA53}">
      <dgm:prSet custT="1"/>
      <dgm:spPr>
        <a:solidFill>
          <a:srgbClr val="FFFF00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600" b="1" i="0" u="none" strike="noStrike" cap="none" normalizeH="0" baseline="0" dirty="0">
              <a:ln>
                <a:noFill/>
              </a:ln>
              <a:solidFill>
                <a:srgbClr val="004C7A"/>
              </a:solidFill>
              <a:effectLst/>
              <a:latin typeface="Arial Narrow" pitchFamily="34" charset="0"/>
            </a:rPr>
            <a:t>ARMY HQ</a:t>
          </a:r>
          <a:endParaRPr kumimoji="0" lang="en-US" sz="1600" b="1" i="0" u="none" strike="noStrike" cap="none" normalizeH="0" baseline="0" dirty="0">
            <a:ln>
              <a:noFill/>
            </a:ln>
            <a:solidFill>
              <a:srgbClr val="004C7A"/>
            </a:solidFill>
            <a:effectLst/>
            <a:latin typeface="Arial Narrow" pitchFamily="34" charset="0"/>
          </a:endParaRPr>
        </a:p>
      </dgm:t>
    </dgm:pt>
    <dgm:pt modelId="{3F227EE2-C262-4DC8-BFF7-9C3819159617}" type="parTrans" cxnId="{C52018BD-6B5B-4FE6-9761-E9B987441E06}">
      <dgm:prSet/>
      <dgm:spPr/>
      <dgm:t>
        <a:bodyPr/>
        <a:lstStyle/>
        <a:p>
          <a:endParaRPr lang="en-GB"/>
        </a:p>
      </dgm:t>
    </dgm:pt>
    <dgm:pt modelId="{8AB386C9-9600-40B6-8616-B2E3D9220FF8}" type="sibTrans" cxnId="{C52018BD-6B5B-4FE6-9761-E9B987441E06}">
      <dgm:prSet/>
      <dgm:spPr/>
      <dgm:t>
        <a:bodyPr/>
        <a:lstStyle/>
        <a:p>
          <a:endParaRPr lang="en-GB"/>
        </a:p>
      </dgm:t>
    </dgm:pt>
    <dgm:pt modelId="{8E5D96D0-44F7-4214-B963-B098A33F55BA}">
      <dgm:prSet custT="1"/>
      <dgm:spPr>
        <a:solidFill>
          <a:srgbClr val="FFFF00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600" b="1" i="0" u="none" strike="noStrike" cap="none" normalizeH="0" baseline="0" dirty="0">
              <a:ln>
                <a:noFill/>
              </a:ln>
              <a:solidFill>
                <a:srgbClr val="004C7A"/>
              </a:solidFill>
              <a:effectLst/>
              <a:latin typeface="Arial Narrow" pitchFamily="34" charset="0"/>
            </a:rPr>
            <a:t>NSRA</a:t>
          </a:r>
          <a:endParaRPr kumimoji="0" lang="en-US" sz="1600" b="1" i="0" u="none" strike="noStrike" cap="none" normalizeH="0" baseline="0" dirty="0">
            <a:ln>
              <a:noFill/>
            </a:ln>
            <a:solidFill>
              <a:srgbClr val="004C7A"/>
            </a:solidFill>
            <a:effectLst/>
            <a:latin typeface="Arial Narrow" pitchFamily="34" charset="0"/>
          </a:endParaRPr>
        </a:p>
      </dgm:t>
    </dgm:pt>
    <dgm:pt modelId="{B0A3CBB1-83AA-4E01-BEAB-07B5BB81971A}" type="parTrans" cxnId="{A9C8BEC1-2A91-40AA-9E29-6CD8C5DED649}">
      <dgm:prSet/>
      <dgm:spPr/>
      <dgm:t>
        <a:bodyPr/>
        <a:lstStyle/>
        <a:p>
          <a:endParaRPr lang="en-GB"/>
        </a:p>
      </dgm:t>
    </dgm:pt>
    <dgm:pt modelId="{A82BA7B3-F147-471A-B14A-35B59CE1F82A}" type="sibTrans" cxnId="{A9C8BEC1-2A91-40AA-9E29-6CD8C5DED649}">
      <dgm:prSet/>
      <dgm:spPr/>
      <dgm:t>
        <a:bodyPr/>
        <a:lstStyle/>
        <a:p>
          <a:endParaRPr lang="en-GB"/>
        </a:p>
      </dgm:t>
    </dgm:pt>
    <dgm:pt modelId="{896A2622-BE66-4FE2-A283-C05429E30D5B}">
      <dgm:prSet custT="1"/>
      <dgm:spPr>
        <a:solidFill>
          <a:srgbClr val="FFFF00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600" b="1" i="0" u="none" strike="noStrike" cap="none" normalizeH="0" baseline="0" dirty="0">
              <a:ln>
                <a:noFill/>
              </a:ln>
              <a:solidFill>
                <a:srgbClr val="004C7A"/>
              </a:solidFill>
              <a:effectLst/>
              <a:latin typeface="Arial Narrow" pitchFamily="34" charset="0"/>
            </a:rPr>
            <a:t>REGIONS</a:t>
          </a:r>
          <a:endParaRPr kumimoji="0" lang="en-US" sz="1600" b="1" i="0" u="none" strike="noStrike" cap="none" normalizeH="0" baseline="0" dirty="0">
            <a:ln>
              <a:noFill/>
            </a:ln>
            <a:solidFill>
              <a:srgbClr val="004C7A"/>
            </a:solidFill>
            <a:effectLst/>
            <a:latin typeface="Arial Narrow" pitchFamily="34" charset="0"/>
          </a:endParaRPr>
        </a:p>
      </dgm:t>
    </dgm:pt>
    <dgm:pt modelId="{259611DA-B368-40D8-8368-B4D5EA3B6ED5}" type="parTrans" cxnId="{60F7A552-14F0-4F4B-BB22-13E821BD972C}">
      <dgm:prSet/>
      <dgm:spPr/>
      <dgm:t>
        <a:bodyPr/>
        <a:lstStyle/>
        <a:p>
          <a:endParaRPr lang="en-GB"/>
        </a:p>
      </dgm:t>
    </dgm:pt>
    <dgm:pt modelId="{2117A13A-6139-4FE7-A320-F1F48B252B20}" type="sibTrans" cxnId="{60F7A552-14F0-4F4B-BB22-13E821BD972C}">
      <dgm:prSet/>
      <dgm:spPr/>
      <dgm:t>
        <a:bodyPr/>
        <a:lstStyle/>
        <a:p>
          <a:endParaRPr lang="en-GB"/>
        </a:p>
      </dgm:t>
    </dgm:pt>
    <dgm:pt modelId="{DB47FCEC-E768-493B-B803-E2F9E4A2A577}">
      <dgm:prSet custT="1"/>
      <dgm:spPr>
        <a:solidFill>
          <a:srgbClr val="FFFF00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600" b="1" i="0" u="none" strike="noStrike" cap="none" normalizeH="0" baseline="0" dirty="0">
              <a:ln>
                <a:noFill/>
              </a:ln>
              <a:solidFill>
                <a:srgbClr val="004C7A"/>
              </a:solidFill>
              <a:effectLst/>
              <a:latin typeface="Arial Narrow" pitchFamily="34" charset="0"/>
            </a:rPr>
            <a:t>NRA</a:t>
          </a:r>
          <a:endParaRPr kumimoji="0" lang="en-US" sz="1600" b="1" i="0" u="none" strike="noStrike" cap="none" normalizeH="0" baseline="0" dirty="0">
            <a:ln>
              <a:noFill/>
            </a:ln>
            <a:solidFill>
              <a:srgbClr val="004C7A"/>
            </a:solidFill>
            <a:effectLst/>
            <a:latin typeface="Arial Narrow" pitchFamily="34" charset="0"/>
          </a:endParaRPr>
        </a:p>
      </dgm:t>
    </dgm:pt>
    <dgm:pt modelId="{6D826226-CBE0-424A-8A86-0D92D7263859}" type="parTrans" cxnId="{A05B9347-1421-49DB-90BE-B1316B369FF5}">
      <dgm:prSet/>
      <dgm:spPr/>
      <dgm:t>
        <a:bodyPr/>
        <a:lstStyle/>
        <a:p>
          <a:endParaRPr lang="en-GB"/>
        </a:p>
      </dgm:t>
    </dgm:pt>
    <dgm:pt modelId="{BA4866EF-8878-431A-B43B-8A650BC8C8D1}" type="sibTrans" cxnId="{A05B9347-1421-49DB-90BE-B1316B369FF5}">
      <dgm:prSet/>
      <dgm:spPr/>
      <dgm:t>
        <a:bodyPr/>
        <a:lstStyle/>
        <a:p>
          <a:endParaRPr lang="en-GB"/>
        </a:p>
      </dgm:t>
    </dgm:pt>
    <dgm:pt modelId="{777F41B4-4ACF-4D72-BEA5-C416B904C529}" type="pres">
      <dgm:prSet presAssocID="{B0A0162C-0F4F-4BBE-991C-A0141FDF0B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9810AA5-D8D3-48AA-ADEB-DC5F82A36C76}" type="pres">
      <dgm:prSet presAssocID="{75F2F4B8-E2FF-4A27-B552-372DB65FE14E}" presName="hierRoot1" presStyleCnt="0">
        <dgm:presLayoutVars>
          <dgm:hierBranch/>
        </dgm:presLayoutVars>
      </dgm:prSet>
      <dgm:spPr/>
    </dgm:pt>
    <dgm:pt modelId="{166197F2-7DDB-4644-9E7C-4ECF6DE25708}" type="pres">
      <dgm:prSet presAssocID="{75F2F4B8-E2FF-4A27-B552-372DB65FE14E}" presName="rootComposite1" presStyleCnt="0"/>
      <dgm:spPr/>
    </dgm:pt>
    <dgm:pt modelId="{B16FB139-F780-4D03-A5A4-63C0B390A45B}" type="pres">
      <dgm:prSet presAssocID="{75F2F4B8-E2FF-4A27-B552-372DB65FE14E}" presName="rootText1" presStyleLbl="node0" presStyleIdx="0" presStyleCnt="1" custScaleY="1684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0EC949-D1B0-44F0-91EE-B6FB6EB9435D}" type="pres">
      <dgm:prSet presAssocID="{75F2F4B8-E2FF-4A27-B552-372DB65FE14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47F2333-3A79-486B-B7D0-1899D1BFB7AA}" type="pres">
      <dgm:prSet presAssocID="{75F2F4B8-E2FF-4A27-B552-372DB65FE14E}" presName="hierChild2" presStyleCnt="0"/>
      <dgm:spPr/>
    </dgm:pt>
    <dgm:pt modelId="{29C4E508-175F-4F76-87AD-46E0CD0F8BC2}" type="pres">
      <dgm:prSet presAssocID="{6EFE3994-BF74-4B94-BAAA-2F3DACD70FF1}" presName="Name35" presStyleLbl="parChTrans1D2" presStyleIdx="0" presStyleCnt="7"/>
      <dgm:spPr/>
      <dgm:t>
        <a:bodyPr/>
        <a:lstStyle/>
        <a:p>
          <a:endParaRPr lang="en-US"/>
        </a:p>
      </dgm:t>
    </dgm:pt>
    <dgm:pt modelId="{3D900DB1-ADC9-4AA9-BF5B-204D5417EC8D}" type="pres">
      <dgm:prSet presAssocID="{21F7ED1D-0DC8-4DBF-AC15-3C5767EA729A}" presName="hierRoot2" presStyleCnt="0">
        <dgm:presLayoutVars>
          <dgm:hierBranch/>
        </dgm:presLayoutVars>
      </dgm:prSet>
      <dgm:spPr/>
    </dgm:pt>
    <dgm:pt modelId="{9986DFD7-EAD5-4DF0-BEB5-35930D87C676}" type="pres">
      <dgm:prSet presAssocID="{21F7ED1D-0DC8-4DBF-AC15-3C5767EA729A}" presName="rootComposite" presStyleCnt="0"/>
      <dgm:spPr/>
    </dgm:pt>
    <dgm:pt modelId="{FA5131A6-7BFC-4C04-8E66-32357614CD27}" type="pres">
      <dgm:prSet presAssocID="{21F7ED1D-0DC8-4DBF-AC15-3C5767EA729A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D4A4DA-954D-4A01-98F8-2F331C7F1132}" type="pres">
      <dgm:prSet presAssocID="{21F7ED1D-0DC8-4DBF-AC15-3C5767EA729A}" presName="rootConnector" presStyleLbl="node2" presStyleIdx="0" presStyleCnt="6"/>
      <dgm:spPr/>
      <dgm:t>
        <a:bodyPr/>
        <a:lstStyle/>
        <a:p>
          <a:endParaRPr lang="en-US"/>
        </a:p>
      </dgm:t>
    </dgm:pt>
    <dgm:pt modelId="{78EB8F2D-FF6E-4672-B8F0-01EEA41B1833}" type="pres">
      <dgm:prSet presAssocID="{21F7ED1D-0DC8-4DBF-AC15-3C5767EA729A}" presName="hierChild4" presStyleCnt="0"/>
      <dgm:spPr/>
    </dgm:pt>
    <dgm:pt modelId="{B2138C7F-5323-480C-AAA8-9E6026C06A5E}" type="pres">
      <dgm:prSet presAssocID="{21F7ED1D-0DC8-4DBF-AC15-3C5767EA729A}" presName="hierChild5" presStyleCnt="0"/>
      <dgm:spPr/>
    </dgm:pt>
    <dgm:pt modelId="{093C0BC9-F069-4BD4-8C67-160DE97C48A8}" type="pres">
      <dgm:prSet presAssocID="{F6E117C8-D147-4F03-83EB-D525A021533E}" presName="Name35" presStyleLbl="parChTrans1D2" presStyleIdx="1" presStyleCnt="7"/>
      <dgm:spPr/>
      <dgm:t>
        <a:bodyPr/>
        <a:lstStyle/>
        <a:p>
          <a:endParaRPr lang="en-US"/>
        </a:p>
      </dgm:t>
    </dgm:pt>
    <dgm:pt modelId="{BD1C6795-6599-4832-A939-30B2A2569CCA}" type="pres">
      <dgm:prSet presAssocID="{B1827C16-EE52-4C35-8441-50B202759AF7}" presName="hierRoot2" presStyleCnt="0">
        <dgm:presLayoutVars>
          <dgm:hierBranch/>
        </dgm:presLayoutVars>
      </dgm:prSet>
      <dgm:spPr/>
    </dgm:pt>
    <dgm:pt modelId="{0D8C20B3-8880-4D10-8C33-2827C2135816}" type="pres">
      <dgm:prSet presAssocID="{B1827C16-EE52-4C35-8441-50B202759AF7}" presName="rootComposite" presStyleCnt="0"/>
      <dgm:spPr/>
    </dgm:pt>
    <dgm:pt modelId="{5DF4F142-18E5-4C40-B9CF-9F02D6B5B0AD}" type="pres">
      <dgm:prSet presAssocID="{B1827C16-EE52-4C35-8441-50B202759AF7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6414AE-D5F7-4B06-A39F-EA3D5984275E}" type="pres">
      <dgm:prSet presAssocID="{B1827C16-EE52-4C35-8441-50B202759AF7}" presName="rootConnector" presStyleLbl="node2" presStyleIdx="1" presStyleCnt="6"/>
      <dgm:spPr/>
      <dgm:t>
        <a:bodyPr/>
        <a:lstStyle/>
        <a:p>
          <a:endParaRPr lang="en-US"/>
        </a:p>
      </dgm:t>
    </dgm:pt>
    <dgm:pt modelId="{7ABD253D-ECA4-4CAD-A13B-B0086D36C0EF}" type="pres">
      <dgm:prSet presAssocID="{B1827C16-EE52-4C35-8441-50B202759AF7}" presName="hierChild4" presStyleCnt="0"/>
      <dgm:spPr/>
    </dgm:pt>
    <dgm:pt modelId="{FA9471B5-A92C-43BF-8536-6FE56DC2222E}" type="pres">
      <dgm:prSet presAssocID="{B1827C16-EE52-4C35-8441-50B202759AF7}" presName="hierChild5" presStyleCnt="0"/>
      <dgm:spPr/>
    </dgm:pt>
    <dgm:pt modelId="{DB94F630-AA1F-4B2A-BBF0-99BFEF22D38E}" type="pres">
      <dgm:prSet presAssocID="{3F227EE2-C262-4DC8-BFF7-9C3819159617}" presName="Name35" presStyleLbl="parChTrans1D2" presStyleIdx="2" presStyleCnt="7"/>
      <dgm:spPr/>
      <dgm:t>
        <a:bodyPr/>
        <a:lstStyle/>
        <a:p>
          <a:endParaRPr lang="en-US"/>
        </a:p>
      </dgm:t>
    </dgm:pt>
    <dgm:pt modelId="{48E9BDA1-F8BE-470E-9CDF-2031FBD3DB04}" type="pres">
      <dgm:prSet presAssocID="{999E40E6-22E8-4185-958D-1DB45544FA53}" presName="hierRoot2" presStyleCnt="0">
        <dgm:presLayoutVars>
          <dgm:hierBranch/>
        </dgm:presLayoutVars>
      </dgm:prSet>
      <dgm:spPr/>
    </dgm:pt>
    <dgm:pt modelId="{226FFEB6-9ACE-41E3-A6C1-8C6D24F46E69}" type="pres">
      <dgm:prSet presAssocID="{999E40E6-22E8-4185-958D-1DB45544FA53}" presName="rootComposite" presStyleCnt="0"/>
      <dgm:spPr/>
    </dgm:pt>
    <dgm:pt modelId="{3CFCC5D9-1AAB-4CD9-A7C4-70F82B7AE246}" type="pres">
      <dgm:prSet presAssocID="{999E40E6-22E8-4185-958D-1DB45544FA53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E4F6BD-D2E7-4DF0-8F11-4C41444D3386}" type="pres">
      <dgm:prSet presAssocID="{999E40E6-22E8-4185-958D-1DB45544FA53}" presName="rootConnector" presStyleLbl="node2" presStyleIdx="2" presStyleCnt="6"/>
      <dgm:spPr/>
      <dgm:t>
        <a:bodyPr/>
        <a:lstStyle/>
        <a:p>
          <a:endParaRPr lang="en-US"/>
        </a:p>
      </dgm:t>
    </dgm:pt>
    <dgm:pt modelId="{64B14C45-E14F-4B1C-ACBA-C07080BD2145}" type="pres">
      <dgm:prSet presAssocID="{999E40E6-22E8-4185-958D-1DB45544FA53}" presName="hierChild4" presStyleCnt="0"/>
      <dgm:spPr/>
    </dgm:pt>
    <dgm:pt modelId="{2C8E47BB-18FC-4391-A26F-E56A3F151742}" type="pres">
      <dgm:prSet presAssocID="{999E40E6-22E8-4185-958D-1DB45544FA53}" presName="hierChild5" presStyleCnt="0"/>
      <dgm:spPr/>
    </dgm:pt>
    <dgm:pt modelId="{AEB43F53-105E-42E6-9EBC-B70C990D0700}" type="pres">
      <dgm:prSet presAssocID="{6D826226-CBE0-424A-8A86-0D92D7263859}" presName="Name35" presStyleLbl="parChTrans1D2" presStyleIdx="3" presStyleCnt="7"/>
      <dgm:spPr/>
      <dgm:t>
        <a:bodyPr/>
        <a:lstStyle/>
        <a:p>
          <a:endParaRPr lang="en-US"/>
        </a:p>
      </dgm:t>
    </dgm:pt>
    <dgm:pt modelId="{15CDBC24-C0AB-4839-9B18-F87F09100272}" type="pres">
      <dgm:prSet presAssocID="{DB47FCEC-E768-493B-B803-E2F9E4A2A577}" presName="hierRoot2" presStyleCnt="0">
        <dgm:presLayoutVars>
          <dgm:hierBranch val="init"/>
        </dgm:presLayoutVars>
      </dgm:prSet>
      <dgm:spPr/>
    </dgm:pt>
    <dgm:pt modelId="{152EF7F2-9BAD-45CF-9178-E65F71D6E1C4}" type="pres">
      <dgm:prSet presAssocID="{DB47FCEC-E768-493B-B803-E2F9E4A2A577}" presName="rootComposite" presStyleCnt="0"/>
      <dgm:spPr/>
    </dgm:pt>
    <dgm:pt modelId="{B128B47F-1D35-4530-AC5F-F498ECBA17FC}" type="pres">
      <dgm:prSet presAssocID="{DB47FCEC-E768-493B-B803-E2F9E4A2A577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B954BC-1FBC-4A3D-8070-51EA42974108}" type="pres">
      <dgm:prSet presAssocID="{DB47FCEC-E768-493B-B803-E2F9E4A2A577}" presName="rootConnector" presStyleLbl="node2" presStyleIdx="3" presStyleCnt="6"/>
      <dgm:spPr/>
      <dgm:t>
        <a:bodyPr/>
        <a:lstStyle/>
        <a:p>
          <a:endParaRPr lang="en-US"/>
        </a:p>
      </dgm:t>
    </dgm:pt>
    <dgm:pt modelId="{7F29CD8C-E424-49E3-93F7-23409AEB2997}" type="pres">
      <dgm:prSet presAssocID="{DB47FCEC-E768-493B-B803-E2F9E4A2A577}" presName="hierChild4" presStyleCnt="0"/>
      <dgm:spPr/>
    </dgm:pt>
    <dgm:pt modelId="{333A375E-F360-4952-AD90-03E24DE5D895}" type="pres">
      <dgm:prSet presAssocID="{DB47FCEC-E768-493B-B803-E2F9E4A2A577}" presName="hierChild5" presStyleCnt="0"/>
      <dgm:spPr/>
    </dgm:pt>
    <dgm:pt modelId="{A874ACD9-955D-46AC-B37B-EC6AFEE1414B}" type="pres">
      <dgm:prSet presAssocID="{B0A3CBB1-83AA-4E01-BEAB-07B5BB81971A}" presName="Name35" presStyleLbl="parChTrans1D2" presStyleIdx="4" presStyleCnt="7"/>
      <dgm:spPr/>
      <dgm:t>
        <a:bodyPr/>
        <a:lstStyle/>
        <a:p>
          <a:endParaRPr lang="en-US"/>
        </a:p>
      </dgm:t>
    </dgm:pt>
    <dgm:pt modelId="{7FBD81E7-D7B3-4037-AB28-0B69D7B09D14}" type="pres">
      <dgm:prSet presAssocID="{8E5D96D0-44F7-4214-B963-B098A33F55BA}" presName="hierRoot2" presStyleCnt="0">
        <dgm:presLayoutVars>
          <dgm:hierBranch/>
        </dgm:presLayoutVars>
      </dgm:prSet>
      <dgm:spPr/>
    </dgm:pt>
    <dgm:pt modelId="{539F7632-1897-4439-9107-28FA653E311F}" type="pres">
      <dgm:prSet presAssocID="{8E5D96D0-44F7-4214-B963-B098A33F55BA}" presName="rootComposite" presStyleCnt="0"/>
      <dgm:spPr/>
    </dgm:pt>
    <dgm:pt modelId="{53D7667B-26E5-41B8-939A-6DD563DFDE91}" type="pres">
      <dgm:prSet presAssocID="{8E5D96D0-44F7-4214-B963-B098A33F55BA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199298-24EA-4A97-8ED5-7971BF9668E3}" type="pres">
      <dgm:prSet presAssocID="{8E5D96D0-44F7-4214-B963-B098A33F55BA}" presName="rootConnector" presStyleLbl="node2" presStyleIdx="4" presStyleCnt="6"/>
      <dgm:spPr/>
      <dgm:t>
        <a:bodyPr/>
        <a:lstStyle/>
        <a:p>
          <a:endParaRPr lang="en-US"/>
        </a:p>
      </dgm:t>
    </dgm:pt>
    <dgm:pt modelId="{A6E2AFEB-C58B-4C94-A4BE-8F3CCB5ED30F}" type="pres">
      <dgm:prSet presAssocID="{8E5D96D0-44F7-4214-B963-B098A33F55BA}" presName="hierChild4" presStyleCnt="0"/>
      <dgm:spPr/>
    </dgm:pt>
    <dgm:pt modelId="{B0BE4035-E912-419C-816B-C5759FBC6D71}" type="pres">
      <dgm:prSet presAssocID="{8E5D96D0-44F7-4214-B963-B098A33F55BA}" presName="hierChild5" presStyleCnt="0"/>
      <dgm:spPr/>
    </dgm:pt>
    <dgm:pt modelId="{46CF4AE0-F0D1-456D-AA04-BB63D1118DDA}" type="pres">
      <dgm:prSet presAssocID="{259611DA-B368-40D8-8368-B4D5EA3B6ED5}" presName="Name35" presStyleLbl="parChTrans1D2" presStyleIdx="5" presStyleCnt="7"/>
      <dgm:spPr/>
      <dgm:t>
        <a:bodyPr/>
        <a:lstStyle/>
        <a:p>
          <a:endParaRPr lang="en-US"/>
        </a:p>
      </dgm:t>
    </dgm:pt>
    <dgm:pt modelId="{F34CBD8A-4F1D-446B-BAAD-1ACA9729C792}" type="pres">
      <dgm:prSet presAssocID="{896A2622-BE66-4FE2-A283-C05429E30D5B}" presName="hierRoot2" presStyleCnt="0">
        <dgm:presLayoutVars>
          <dgm:hierBranch/>
        </dgm:presLayoutVars>
      </dgm:prSet>
      <dgm:spPr/>
    </dgm:pt>
    <dgm:pt modelId="{E884A151-327E-478B-982F-9AF12876BA49}" type="pres">
      <dgm:prSet presAssocID="{896A2622-BE66-4FE2-A283-C05429E30D5B}" presName="rootComposite" presStyleCnt="0"/>
      <dgm:spPr/>
    </dgm:pt>
    <dgm:pt modelId="{552C7D57-37FE-475B-9A5D-06203C0C0E1C}" type="pres">
      <dgm:prSet presAssocID="{896A2622-BE66-4FE2-A283-C05429E30D5B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CD108B-36E3-45B6-9D9D-5C58D91E0C50}" type="pres">
      <dgm:prSet presAssocID="{896A2622-BE66-4FE2-A283-C05429E30D5B}" presName="rootConnector" presStyleLbl="node2" presStyleIdx="5" presStyleCnt="6"/>
      <dgm:spPr/>
      <dgm:t>
        <a:bodyPr/>
        <a:lstStyle/>
        <a:p>
          <a:endParaRPr lang="en-US"/>
        </a:p>
      </dgm:t>
    </dgm:pt>
    <dgm:pt modelId="{F95594FC-655C-468A-890A-37E24B05AD26}" type="pres">
      <dgm:prSet presAssocID="{896A2622-BE66-4FE2-A283-C05429E30D5B}" presName="hierChild4" presStyleCnt="0"/>
      <dgm:spPr/>
    </dgm:pt>
    <dgm:pt modelId="{C74DC9F9-78C6-47C7-A904-33BBABC6521D}" type="pres">
      <dgm:prSet presAssocID="{896A2622-BE66-4FE2-A283-C05429E30D5B}" presName="hierChild5" presStyleCnt="0"/>
      <dgm:spPr/>
    </dgm:pt>
    <dgm:pt modelId="{CABFE756-D830-4359-807F-758FE5C7D7CC}" type="pres">
      <dgm:prSet presAssocID="{75F2F4B8-E2FF-4A27-B552-372DB65FE14E}" presName="hierChild3" presStyleCnt="0"/>
      <dgm:spPr/>
    </dgm:pt>
    <dgm:pt modelId="{F7D38EBB-55E2-40CD-BB21-480700981224}" type="pres">
      <dgm:prSet presAssocID="{A10A6361-DFB6-4D5D-ACB6-5FEA00BFAE00}" presName="Name111" presStyleLbl="parChTrans1D2" presStyleIdx="6" presStyleCnt="7"/>
      <dgm:spPr/>
      <dgm:t>
        <a:bodyPr/>
        <a:lstStyle/>
        <a:p>
          <a:endParaRPr lang="en-US"/>
        </a:p>
      </dgm:t>
    </dgm:pt>
    <dgm:pt modelId="{6CD6D2BE-33E0-489B-AD46-1DA081C2A200}" type="pres">
      <dgm:prSet presAssocID="{AD8B9653-6214-4E74-98E1-AF810AC0D824}" presName="hierRoot3" presStyleCnt="0">
        <dgm:presLayoutVars>
          <dgm:hierBranch/>
        </dgm:presLayoutVars>
      </dgm:prSet>
      <dgm:spPr/>
    </dgm:pt>
    <dgm:pt modelId="{02659078-8113-43AC-8D91-C3DC226AFFEE}" type="pres">
      <dgm:prSet presAssocID="{AD8B9653-6214-4E74-98E1-AF810AC0D824}" presName="rootComposite3" presStyleCnt="0"/>
      <dgm:spPr/>
    </dgm:pt>
    <dgm:pt modelId="{C838B13F-B571-484D-91ED-EB842B0A406D}" type="pres">
      <dgm:prSet presAssocID="{AD8B9653-6214-4E74-98E1-AF810AC0D824}" presName="rootText3" presStyleLbl="asst1" presStyleIdx="0" presStyleCnt="1" custScaleY="1352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43E7BE-1CC2-40BD-83FA-7544C48AAC77}" type="pres">
      <dgm:prSet presAssocID="{AD8B9653-6214-4E74-98E1-AF810AC0D824}" presName="rootConnector3" presStyleLbl="asst1" presStyleIdx="0" presStyleCnt="1"/>
      <dgm:spPr/>
      <dgm:t>
        <a:bodyPr/>
        <a:lstStyle/>
        <a:p>
          <a:endParaRPr lang="en-US"/>
        </a:p>
      </dgm:t>
    </dgm:pt>
    <dgm:pt modelId="{57998250-B955-4998-96CE-37FE31EE0A6D}" type="pres">
      <dgm:prSet presAssocID="{AD8B9653-6214-4E74-98E1-AF810AC0D824}" presName="hierChild6" presStyleCnt="0"/>
      <dgm:spPr/>
    </dgm:pt>
    <dgm:pt modelId="{D2E1E4AC-B8AD-41EE-8FBA-D0096ADA0223}" type="pres">
      <dgm:prSet presAssocID="{AD8B9653-6214-4E74-98E1-AF810AC0D824}" presName="hierChild7" presStyleCnt="0"/>
      <dgm:spPr/>
    </dgm:pt>
  </dgm:ptLst>
  <dgm:cxnLst>
    <dgm:cxn modelId="{AEEF4BCA-C219-4061-AACC-36DE58ACB085}" type="presOf" srcId="{AD8B9653-6214-4E74-98E1-AF810AC0D824}" destId="{C838B13F-B571-484D-91ED-EB842B0A406D}" srcOrd="0" destOrd="0" presId="urn:microsoft.com/office/officeart/2005/8/layout/orgChart1"/>
    <dgm:cxn modelId="{60F7A552-14F0-4F4B-BB22-13E821BD972C}" srcId="{75F2F4B8-E2FF-4A27-B552-372DB65FE14E}" destId="{896A2622-BE66-4FE2-A283-C05429E30D5B}" srcOrd="6" destOrd="0" parTransId="{259611DA-B368-40D8-8368-B4D5EA3B6ED5}" sibTransId="{2117A13A-6139-4FE7-A320-F1F48B252B20}"/>
    <dgm:cxn modelId="{A9C8BEC1-2A91-40AA-9E29-6CD8C5DED649}" srcId="{75F2F4B8-E2FF-4A27-B552-372DB65FE14E}" destId="{8E5D96D0-44F7-4214-B963-B098A33F55BA}" srcOrd="5" destOrd="0" parTransId="{B0A3CBB1-83AA-4E01-BEAB-07B5BB81971A}" sibTransId="{A82BA7B3-F147-471A-B14A-35B59CE1F82A}"/>
    <dgm:cxn modelId="{49EFFCE0-0A89-44A2-9B76-FFD8EC41B143}" srcId="{75F2F4B8-E2FF-4A27-B552-372DB65FE14E}" destId="{B1827C16-EE52-4C35-8441-50B202759AF7}" srcOrd="2" destOrd="0" parTransId="{F6E117C8-D147-4F03-83EB-D525A021533E}" sibTransId="{D358DD4A-C07D-4721-A057-2A872AF7E727}"/>
    <dgm:cxn modelId="{F05BFB51-1B22-43D4-B103-8C4B7E9EC9E9}" type="presOf" srcId="{896A2622-BE66-4FE2-A283-C05429E30D5B}" destId="{552C7D57-37FE-475B-9A5D-06203C0C0E1C}" srcOrd="0" destOrd="0" presId="urn:microsoft.com/office/officeart/2005/8/layout/orgChart1"/>
    <dgm:cxn modelId="{326CCD4B-761B-4D09-BBEF-97A00D8C4CA5}" type="presOf" srcId="{B0A0162C-0F4F-4BBE-991C-A0141FDF0B2C}" destId="{777F41B4-4ACF-4D72-BEA5-C416B904C529}" srcOrd="0" destOrd="0" presId="urn:microsoft.com/office/officeart/2005/8/layout/orgChart1"/>
    <dgm:cxn modelId="{3CCD91D8-E5DA-49EC-9DD6-E6839B5C4158}" type="presOf" srcId="{F6E117C8-D147-4F03-83EB-D525A021533E}" destId="{093C0BC9-F069-4BD4-8C67-160DE97C48A8}" srcOrd="0" destOrd="0" presId="urn:microsoft.com/office/officeart/2005/8/layout/orgChart1"/>
    <dgm:cxn modelId="{7D9CB13D-529A-49F8-B613-F8DA67EC676D}" type="presOf" srcId="{75F2F4B8-E2FF-4A27-B552-372DB65FE14E}" destId="{B16FB139-F780-4D03-A5A4-63C0B390A45B}" srcOrd="0" destOrd="0" presId="urn:microsoft.com/office/officeart/2005/8/layout/orgChart1"/>
    <dgm:cxn modelId="{58A25640-FDAF-43FA-8C51-865A711A500F}" type="presOf" srcId="{999E40E6-22E8-4185-958D-1DB45544FA53}" destId="{4AE4F6BD-D2E7-4DF0-8F11-4C41444D3386}" srcOrd="1" destOrd="0" presId="urn:microsoft.com/office/officeart/2005/8/layout/orgChart1"/>
    <dgm:cxn modelId="{89385091-3F30-4C3E-BDDF-613CC52D6BE8}" srcId="{75F2F4B8-E2FF-4A27-B552-372DB65FE14E}" destId="{21F7ED1D-0DC8-4DBF-AC15-3C5767EA729A}" srcOrd="1" destOrd="0" parTransId="{6EFE3994-BF74-4B94-BAAA-2F3DACD70FF1}" sibTransId="{EDBC84F9-8724-4EA9-A1F3-9602158B1B7B}"/>
    <dgm:cxn modelId="{BFFD958E-A6CD-456C-8E6E-3192B9B3451C}" type="presOf" srcId="{999E40E6-22E8-4185-958D-1DB45544FA53}" destId="{3CFCC5D9-1AAB-4CD9-A7C4-70F82B7AE246}" srcOrd="0" destOrd="0" presId="urn:microsoft.com/office/officeart/2005/8/layout/orgChart1"/>
    <dgm:cxn modelId="{72C96F15-C361-43EF-A567-709FE324B583}" type="presOf" srcId="{21F7ED1D-0DC8-4DBF-AC15-3C5767EA729A}" destId="{FA5131A6-7BFC-4C04-8E66-32357614CD27}" srcOrd="0" destOrd="0" presId="urn:microsoft.com/office/officeart/2005/8/layout/orgChart1"/>
    <dgm:cxn modelId="{A05B9347-1421-49DB-90BE-B1316B369FF5}" srcId="{75F2F4B8-E2FF-4A27-B552-372DB65FE14E}" destId="{DB47FCEC-E768-493B-B803-E2F9E4A2A577}" srcOrd="4" destOrd="0" parTransId="{6D826226-CBE0-424A-8A86-0D92D7263859}" sibTransId="{BA4866EF-8878-431A-B43B-8A650BC8C8D1}"/>
    <dgm:cxn modelId="{18C458B9-96EA-4220-9C75-36E4708E6DD6}" type="presOf" srcId="{259611DA-B368-40D8-8368-B4D5EA3B6ED5}" destId="{46CF4AE0-F0D1-456D-AA04-BB63D1118DDA}" srcOrd="0" destOrd="0" presId="urn:microsoft.com/office/officeart/2005/8/layout/orgChart1"/>
    <dgm:cxn modelId="{FA2B1243-ADF4-4D20-A5F2-CCBC92D8807A}" type="presOf" srcId="{896A2622-BE66-4FE2-A283-C05429E30D5B}" destId="{61CD108B-36E3-45B6-9D9D-5C58D91E0C50}" srcOrd="1" destOrd="0" presId="urn:microsoft.com/office/officeart/2005/8/layout/orgChart1"/>
    <dgm:cxn modelId="{4C984232-54BC-4A9F-B818-C0599BDE8632}" type="presOf" srcId="{DB47FCEC-E768-493B-B803-E2F9E4A2A577}" destId="{B128B47F-1D35-4530-AC5F-F498ECBA17FC}" srcOrd="0" destOrd="0" presId="urn:microsoft.com/office/officeart/2005/8/layout/orgChart1"/>
    <dgm:cxn modelId="{80637F6C-B265-4688-8DD4-DAF8B752DACB}" type="presOf" srcId="{8E5D96D0-44F7-4214-B963-B098A33F55BA}" destId="{53D7667B-26E5-41B8-939A-6DD563DFDE91}" srcOrd="0" destOrd="0" presId="urn:microsoft.com/office/officeart/2005/8/layout/orgChart1"/>
    <dgm:cxn modelId="{173CDDF0-52E2-4B55-8AB7-A4E02B293794}" type="presOf" srcId="{8E5D96D0-44F7-4214-B963-B098A33F55BA}" destId="{E1199298-24EA-4A97-8ED5-7971BF9668E3}" srcOrd="1" destOrd="0" presId="urn:microsoft.com/office/officeart/2005/8/layout/orgChart1"/>
    <dgm:cxn modelId="{0538B0F5-8F00-4203-A1FA-59B2F9F1F444}" srcId="{75F2F4B8-E2FF-4A27-B552-372DB65FE14E}" destId="{AD8B9653-6214-4E74-98E1-AF810AC0D824}" srcOrd="0" destOrd="0" parTransId="{A10A6361-DFB6-4D5D-ACB6-5FEA00BFAE00}" sibTransId="{023C7AE3-035A-431C-B2EF-4459582564D8}"/>
    <dgm:cxn modelId="{8C72747B-1D1A-4614-AAB7-A8E561DB8781}" type="presOf" srcId="{21F7ED1D-0DC8-4DBF-AC15-3C5767EA729A}" destId="{25D4A4DA-954D-4A01-98F8-2F331C7F1132}" srcOrd="1" destOrd="0" presId="urn:microsoft.com/office/officeart/2005/8/layout/orgChart1"/>
    <dgm:cxn modelId="{38D1253E-2A21-4F0D-890F-05FFBDCBF0AA}" type="presOf" srcId="{A10A6361-DFB6-4D5D-ACB6-5FEA00BFAE00}" destId="{F7D38EBB-55E2-40CD-BB21-480700981224}" srcOrd="0" destOrd="0" presId="urn:microsoft.com/office/officeart/2005/8/layout/orgChart1"/>
    <dgm:cxn modelId="{703BE864-6F5A-4A9E-99C0-B6562B20F96B}" srcId="{B0A0162C-0F4F-4BBE-991C-A0141FDF0B2C}" destId="{75F2F4B8-E2FF-4A27-B552-372DB65FE14E}" srcOrd="0" destOrd="0" parTransId="{9B9692DF-2B71-44BD-90C6-B9FCDEA9ECAB}" sibTransId="{23E2C1D3-7EFD-4717-BA28-38A73C3B2260}"/>
    <dgm:cxn modelId="{C52018BD-6B5B-4FE6-9761-E9B987441E06}" srcId="{75F2F4B8-E2FF-4A27-B552-372DB65FE14E}" destId="{999E40E6-22E8-4185-958D-1DB45544FA53}" srcOrd="3" destOrd="0" parTransId="{3F227EE2-C262-4DC8-BFF7-9C3819159617}" sibTransId="{8AB386C9-9600-40B6-8616-B2E3D9220FF8}"/>
    <dgm:cxn modelId="{54B21534-3DE0-454E-8D27-BC9465DBD926}" type="presOf" srcId="{6EFE3994-BF74-4B94-BAAA-2F3DACD70FF1}" destId="{29C4E508-175F-4F76-87AD-46E0CD0F8BC2}" srcOrd="0" destOrd="0" presId="urn:microsoft.com/office/officeart/2005/8/layout/orgChart1"/>
    <dgm:cxn modelId="{BC0C900D-EFB4-4B14-B049-51AB5D5BC966}" type="presOf" srcId="{DB47FCEC-E768-493B-B803-E2F9E4A2A577}" destId="{8DB954BC-1FBC-4A3D-8070-51EA42974108}" srcOrd="1" destOrd="0" presId="urn:microsoft.com/office/officeart/2005/8/layout/orgChart1"/>
    <dgm:cxn modelId="{1E599BFC-DFE5-4FD2-9902-1196A01F711D}" type="presOf" srcId="{B1827C16-EE52-4C35-8441-50B202759AF7}" destId="{636414AE-D5F7-4B06-A39F-EA3D5984275E}" srcOrd="1" destOrd="0" presId="urn:microsoft.com/office/officeart/2005/8/layout/orgChart1"/>
    <dgm:cxn modelId="{641CC9E8-EBE3-44DB-99D4-00734FB18716}" type="presOf" srcId="{B0A3CBB1-83AA-4E01-BEAB-07B5BB81971A}" destId="{A874ACD9-955D-46AC-B37B-EC6AFEE1414B}" srcOrd="0" destOrd="0" presId="urn:microsoft.com/office/officeart/2005/8/layout/orgChart1"/>
    <dgm:cxn modelId="{9614074A-C903-418E-8A06-79C2EB362CF7}" type="presOf" srcId="{AD8B9653-6214-4E74-98E1-AF810AC0D824}" destId="{7E43E7BE-1CC2-40BD-83FA-7544C48AAC77}" srcOrd="1" destOrd="0" presId="urn:microsoft.com/office/officeart/2005/8/layout/orgChart1"/>
    <dgm:cxn modelId="{D8A21142-757A-4893-B74E-C31691DA1200}" type="presOf" srcId="{75F2F4B8-E2FF-4A27-B552-372DB65FE14E}" destId="{CB0EC949-D1B0-44F0-91EE-B6FB6EB9435D}" srcOrd="1" destOrd="0" presId="urn:microsoft.com/office/officeart/2005/8/layout/orgChart1"/>
    <dgm:cxn modelId="{E4778F7E-5925-49A4-8CB1-BE6CEB985E6F}" type="presOf" srcId="{6D826226-CBE0-424A-8A86-0D92D7263859}" destId="{AEB43F53-105E-42E6-9EBC-B70C990D0700}" srcOrd="0" destOrd="0" presId="urn:microsoft.com/office/officeart/2005/8/layout/orgChart1"/>
    <dgm:cxn modelId="{D2C51DA2-9A71-4B53-B332-F9D44F774909}" type="presOf" srcId="{B1827C16-EE52-4C35-8441-50B202759AF7}" destId="{5DF4F142-18E5-4C40-B9CF-9F02D6B5B0AD}" srcOrd="0" destOrd="0" presId="urn:microsoft.com/office/officeart/2005/8/layout/orgChart1"/>
    <dgm:cxn modelId="{E0B35B12-51C7-41D3-B905-3328DD363F2A}" type="presOf" srcId="{3F227EE2-C262-4DC8-BFF7-9C3819159617}" destId="{DB94F630-AA1F-4B2A-BBF0-99BFEF22D38E}" srcOrd="0" destOrd="0" presId="urn:microsoft.com/office/officeart/2005/8/layout/orgChart1"/>
    <dgm:cxn modelId="{69E1B1FA-E8BB-47CB-A0C3-D1BEBF0CC66F}" type="presParOf" srcId="{777F41B4-4ACF-4D72-BEA5-C416B904C529}" destId="{79810AA5-D8D3-48AA-ADEB-DC5F82A36C76}" srcOrd="0" destOrd="0" presId="urn:microsoft.com/office/officeart/2005/8/layout/orgChart1"/>
    <dgm:cxn modelId="{962E84A7-AA4E-4BA6-BB59-13C13AF481C1}" type="presParOf" srcId="{79810AA5-D8D3-48AA-ADEB-DC5F82A36C76}" destId="{166197F2-7DDB-4644-9E7C-4ECF6DE25708}" srcOrd="0" destOrd="0" presId="urn:microsoft.com/office/officeart/2005/8/layout/orgChart1"/>
    <dgm:cxn modelId="{903353D7-0C76-40D0-BDD8-52250E00DC7D}" type="presParOf" srcId="{166197F2-7DDB-4644-9E7C-4ECF6DE25708}" destId="{B16FB139-F780-4D03-A5A4-63C0B390A45B}" srcOrd="0" destOrd="0" presId="urn:microsoft.com/office/officeart/2005/8/layout/orgChart1"/>
    <dgm:cxn modelId="{9E4449D3-2392-4FF7-8773-E883890447C4}" type="presParOf" srcId="{166197F2-7DDB-4644-9E7C-4ECF6DE25708}" destId="{CB0EC949-D1B0-44F0-91EE-B6FB6EB9435D}" srcOrd="1" destOrd="0" presId="urn:microsoft.com/office/officeart/2005/8/layout/orgChart1"/>
    <dgm:cxn modelId="{D85B5EF4-8597-49FD-A101-E02673ADA5F2}" type="presParOf" srcId="{79810AA5-D8D3-48AA-ADEB-DC5F82A36C76}" destId="{347F2333-3A79-486B-B7D0-1899D1BFB7AA}" srcOrd="1" destOrd="0" presId="urn:microsoft.com/office/officeart/2005/8/layout/orgChart1"/>
    <dgm:cxn modelId="{AF11B6FE-AB44-4412-83B0-C40407312E3E}" type="presParOf" srcId="{347F2333-3A79-486B-B7D0-1899D1BFB7AA}" destId="{29C4E508-175F-4F76-87AD-46E0CD0F8BC2}" srcOrd="0" destOrd="0" presId="urn:microsoft.com/office/officeart/2005/8/layout/orgChart1"/>
    <dgm:cxn modelId="{DACEB3DC-2A68-4EA3-B1DE-B2B8F4007DEC}" type="presParOf" srcId="{347F2333-3A79-486B-B7D0-1899D1BFB7AA}" destId="{3D900DB1-ADC9-4AA9-BF5B-204D5417EC8D}" srcOrd="1" destOrd="0" presId="urn:microsoft.com/office/officeart/2005/8/layout/orgChart1"/>
    <dgm:cxn modelId="{AF7E035A-61C5-4E37-8D50-F5EF392D3D07}" type="presParOf" srcId="{3D900DB1-ADC9-4AA9-BF5B-204D5417EC8D}" destId="{9986DFD7-EAD5-4DF0-BEB5-35930D87C676}" srcOrd="0" destOrd="0" presId="urn:microsoft.com/office/officeart/2005/8/layout/orgChart1"/>
    <dgm:cxn modelId="{D1795DCC-81A7-4FAE-AAD6-F8334EDF9C83}" type="presParOf" srcId="{9986DFD7-EAD5-4DF0-BEB5-35930D87C676}" destId="{FA5131A6-7BFC-4C04-8E66-32357614CD27}" srcOrd="0" destOrd="0" presId="urn:microsoft.com/office/officeart/2005/8/layout/orgChart1"/>
    <dgm:cxn modelId="{E71F6BBD-448E-4BE3-839F-907387F19618}" type="presParOf" srcId="{9986DFD7-EAD5-4DF0-BEB5-35930D87C676}" destId="{25D4A4DA-954D-4A01-98F8-2F331C7F1132}" srcOrd="1" destOrd="0" presId="urn:microsoft.com/office/officeart/2005/8/layout/orgChart1"/>
    <dgm:cxn modelId="{7C8AD4B0-64BF-40F5-93F0-E5C2198074B4}" type="presParOf" srcId="{3D900DB1-ADC9-4AA9-BF5B-204D5417EC8D}" destId="{78EB8F2D-FF6E-4672-B8F0-01EEA41B1833}" srcOrd="1" destOrd="0" presId="urn:microsoft.com/office/officeart/2005/8/layout/orgChart1"/>
    <dgm:cxn modelId="{B638A3C1-0090-4765-93F5-E5F45609B779}" type="presParOf" srcId="{3D900DB1-ADC9-4AA9-BF5B-204D5417EC8D}" destId="{B2138C7F-5323-480C-AAA8-9E6026C06A5E}" srcOrd="2" destOrd="0" presId="urn:microsoft.com/office/officeart/2005/8/layout/orgChart1"/>
    <dgm:cxn modelId="{0148057C-18B0-4E1A-971D-D75A3A75B180}" type="presParOf" srcId="{347F2333-3A79-486B-B7D0-1899D1BFB7AA}" destId="{093C0BC9-F069-4BD4-8C67-160DE97C48A8}" srcOrd="2" destOrd="0" presId="urn:microsoft.com/office/officeart/2005/8/layout/orgChart1"/>
    <dgm:cxn modelId="{578868E2-A932-4D06-A3D2-AF0530BEDD0A}" type="presParOf" srcId="{347F2333-3A79-486B-B7D0-1899D1BFB7AA}" destId="{BD1C6795-6599-4832-A939-30B2A2569CCA}" srcOrd="3" destOrd="0" presId="urn:microsoft.com/office/officeart/2005/8/layout/orgChart1"/>
    <dgm:cxn modelId="{C5B6E75D-8C43-46AF-AE46-EDC450711C5C}" type="presParOf" srcId="{BD1C6795-6599-4832-A939-30B2A2569CCA}" destId="{0D8C20B3-8880-4D10-8C33-2827C2135816}" srcOrd="0" destOrd="0" presId="urn:microsoft.com/office/officeart/2005/8/layout/orgChart1"/>
    <dgm:cxn modelId="{8A298202-9A76-4300-819D-D764D413FFB3}" type="presParOf" srcId="{0D8C20B3-8880-4D10-8C33-2827C2135816}" destId="{5DF4F142-18E5-4C40-B9CF-9F02D6B5B0AD}" srcOrd="0" destOrd="0" presId="urn:microsoft.com/office/officeart/2005/8/layout/orgChart1"/>
    <dgm:cxn modelId="{438056BA-097C-4C3D-AFDF-66D87FDD16E3}" type="presParOf" srcId="{0D8C20B3-8880-4D10-8C33-2827C2135816}" destId="{636414AE-D5F7-4B06-A39F-EA3D5984275E}" srcOrd="1" destOrd="0" presId="urn:microsoft.com/office/officeart/2005/8/layout/orgChart1"/>
    <dgm:cxn modelId="{9F11C241-E773-4C23-A6F3-3CC3C9D1E8BC}" type="presParOf" srcId="{BD1C6795-6599-4832-A939-30B2A2569CCA}" destId="{7ABD253D-ECA4-4CAD-A13B-B0086D36C0EF}" srcOrd="1" destOrd="0" presId="urn:microsoft.com/office/officeart/2005/8/layout/orgChart1"/>
    <dgm:cxn modelId="{0A1BFF7F-4A7E-4C31-B051-F70EA006EB90}" type="presParOf" srcId="{BD1C6795-6599-4832-A939-30B2A2569CCA}" destId="{FA9471B5-A92C-43BF-8536-6FE56DC2222E}" srcOrd="2" destOrd="0" presId="urn:microsoft.com/office/officeart/2005/8/layout/orgChart1"/>
    <dgm:cxn modelId="{0101C9BF-61F2-4C51-B638-9925F2E637C1}" type="presParOf" srcId="{347F2333-3A79-486B-B7D0-1899D1BFB7AA}" destId="{DB94F630-AA1F-4B2A-BBF0-99BFEF22D38E}" srcOrd="4" destOrd="0" presId="urn:microsoft.com/office/officeart/2005/8/layout/orgChart1"/>
    <dgm:cxn modelId="{4C57379B-F577-4BE7-8B0E-66BF1EF9AF88}" type="presParOf" srcId="{347F2333-3A79-486B-B7D0-1899D1BFB7AA}" destId="{48E9BDA1-F8BE-470E-9CDF-2031FBD3DB04}" srcOrd="5" destOrd="0" presId="urn:microsoft.com/office/officeart/2005/8/layout/orgChart1"/>
    <dgm:cxn modelId="{2E2DF9CB-B074-45A1-B49F-DAC862DA86E0}" type="presParOf" srcId="{48E9BDA1-F8BE-470E-9CDF-2031FBD3DB04}" destId="{226FFEB6-9ACE-41E3-A6C1-8C6D24F46E69}" srcOrd="0" destOrd="0" presId="urn:microsoft.com/office/officeart/2005/8/layout/orgChart1"/>
    <dgm:cxn modelId="{6740B11F-BDB9-4C68-A750-3FBE7B53F0CA}" type="presParOf" srcId="{226FFEB6-9ACE-41E3-A6C1-8C6D24F46E69}" destId="{3CFCC5D9-1AAB-4CD9-A7C4-70F82B7AE246}" srcOrd="0" destOrd="0" presId="urn:microsoft.com/office/officeart/2005/8/layout/orgChart1"/>
    <dgm:cxn modelId="{76944C18-B91A-467A-BA84-3504920B9991}" type="presParOf" srcId="{226FFEB6-9ACE-41E3-A6C1-8C6D24F46E69}" destId="{4AE4F6BD-D2E7-4DF0-8F11-4C41444D3386}" srcOrd="1" destOrd="0" presId="urn:microsoft.com/office/officeart/2005/8/layout/orgChart1"/>
    <dgm:cxn modelId="{EAA618C2-058B-4A37-B224-DBBD02E806D7}" type="presParOf" srcId="{48E9BDA1-F8BE-470E-9CDF-2031FBD3DB04}" destId="{64B14C45-E14F-4B1C-ACBA-C07080BD2145}" srcOrd="1" destOrd="0" presId="urn:microsoft.com/office/officeart/2005/8/layout/orgChart1"/>
    <dgm:cxn modelId="{15FC7F1E-1712-41D6-816D-4469912DA149}" type="presParOf" srcId="{48E9BDA1-F8BE-470E-9CDF-2031FBD3DB04}" destId="{2C8E47BB-18FC-4391-A26F-E56A3F151742}" srcOrd="2" destOrd="0" presId="urn:microsoft.com/office/officeart/2005/8/layout/orgChart1"/>
    <dgm:cxn modelId="{7D8280DA-D1ED-4DA4-9A60-BBA263B6698F}" type="presParOf" srcId="{347F2333-3A79-486B-B7D0-1899D1BFB7AA}" destId="{AEB43F53-105E-42E6-9EBC-B70C990D0700}" srcOrd="6" destOrd="0" presId="urn:microsoft.com/office/officeart/2005/8/layout/orgChart1"/>
    <dgm:cxn modelId="{B4A28CC0-0B65-4A61-8CE2-651E9B673A30}" type="presParOf" srcId="{347F2333-3A79-486B-B7D0-1899D1BFB7AA}" destId="{15CDBC24-C0AB-4839-9B18-F87F09100272}" srcOrd="7" destOrd="0" presId="urn:microsoft.com/office/officeart/2005/8/layout/orgChart1"/>
    <dgm:cxn modelId="{DD59C968-4DAE-427C-9E2B-57D860105B2B}" type="presParOf" srcId="{15CDBC24-C0AB-4839-9B18-F87F09100272}" destId="{152EF7F2-9BAD-45CF-9178-E65F71D6E1C4}" srcOrd="0" destOrd="0" presId="urn:microsoft.com/office/officeart/2005/8/layout/orgChart1"/>
    <dgm:cxn modelId="{17A19DB4-25D9-40C1-A2C1-F3480E72B322}" type="presParOf" srcId="{152EF7F2-9BAD-45CF-9178-E65F71D6E1C4}" destId="{B128B47F-1D35-4530-AC5F-F498ECBA17FC}" srcOrd="0" destOrd="0" presId="urn:microsoft.com/office/officeart/2005/8/layout/orgChart1"/>
    <dgm:cxn modelId="{251D3664-B1F7-4C69-9F15-2C04CF2BEE11}" type="presParOf" srcId="{152EF7F2-9BAD-45CF-9178-E65F71D6E1C4}" destId="{8DB954BC-1FBC-4A3D-8070-51EA42974108}" srcOrd="1" destOrd="0" presId="urn:microsoft.com/office/officeart/2005/8/layout/orgChart1"/>
    <dgm:cxn modelId="{B38915F9-D97B-4FE6-8472-733E13B408E9}" type="presParOf" srcId="{15CDBC24-C0AB-4839-9B18-F87F09100272}" destId="{7F29CD8C-E424-49E3-93F7-23409AEB2997}" srcOrd="1" destOrd="0" presId="urn:microsoft.com/office/officeart/2005/8/layout/orgChart1"/>
    <dgm:cxn modelId="{41975D29-00EE-41AC-AE22-FA882C105C02}" type="presParOf" srcId="{15CDBC24-C0AB-4839-9B18-F87F09100272}" destId="{333A375E-F360-4952-AD90-03E24DE5D895}" srcOrd="2" destOrd="0" presId="urn:microsoft.com/office/officeart/2005/8/layout/orgChart1"/>
    <dgm:cxn modelId="{A8746B87-BCF2-4EC6-868A-96C2F0E7BC22}" type="presParOf" srcId="{347F2333-3A79-486B-B7D0-1899D1BFB7AA}" destId="{A874ACD9-955D-46AC-B37B-EC6AFEE1414B}" srcOrd="8" destOrd="0" presId="urn:microsoft.com/office/officeart/2005/8/layout/orgChart1"/>
    <dgm:cxn modelId="{17604E18-551E-41A3-909D-BF957ED762DD}" type="presParOf" srcId="{347F2333-3A79-486B-B7D0-1899D1BFB7AA}" destId="{7FBD81E7-D7B3-4037-AB28-0B69D7B09D14}" srcOrd="9" destOrd="0" presId="urn:microsoft.com/office/officeart/2005/8/layout/orgChart1"/>
    <dgm:cxn modelId="{7CFE00EC-F1A7-4CD3-8EA1-AEA26E134DFB}" type="presParOf" srcId="{7FBD81E7-D7B3-4037-AB28-0B69D7B09D14}" destId="{539F7632-1897-4439-9107-28FA653E311F}" srcOrd="0" destOrd="0" presId="urn:microsoft.com/office/officeart/2005/8/layout/orgChart1"/>
    <dgm:cxn modelId="{F46A945D-A17D-4F51-AF88-4BF2C5212BD6}" type="presParOf" srcId="{539F7632-1897-4439-9107-28FA653E311F}" destId="{53D7667B-26E5-41B8-939A-6DD563DFDE91}" srcOrd="0" destOrd="0" presId="urn:microsoft.com/office/officeart/2005/8/layout/orgChart1"/>
    <dgm:cxn modelId="{AD3C8DF7-5D42-4DAE-8184-7AF56FB0F51D}" type="presParOf" srcId="{539F7632-1897-4439-9107-28FA653E311F}" destId="{E1199298-24EA-4A97-8ED5-7971BF9668E3}" srcOrd="1" destOrd="0" presId="urn:microsoft.com/office/officeart/2005/8/layout/orgChart1"/>
    <dgm:cxn modelId="{FB9DC3DA-1E67-4662-8196-0AC997859F57}" type="presParOf" srcId="{7FBD81E7-D7B3-4037-AB28-0B69D7B09D14}" destId="{A6E2AFEB-C58B-4C94-A4BE-8F3CCB5ED30F}" srcOrd="1" destOrd="0" presId="urn:microsoft.com/office/officeart/2005/8/layout/orgChart1"/>
    <dgm:cxn modelId="{5372C6CF-C9B9-4795-928A-C18ADE42D0B5}" type="presParOf" srcId="{7FBD81E7-D7B3-4037-AB28-0B69D7B09D14}" destId="{B0BE4035-E912-419C-816B-C5759FBC6D71}" srcOrd="2" destOrd="0" presId="urn:microsoft.com/office/officeart/2005/8/layout/orgChart1"/>
    <dgm:cxn modelId="{F93DF7E3-B0BA-40F6-91B8-9B615E353843}" type="presParOf" srcId="{347F2333-3A79-486B-B7D0-1899D1BFB7AA}" destId="{46CF4AE0-F0D1-456D-AA04-BB63D1118DDA}" srcOrd="10" destOrd="0" presId="urn:microsoft.com/office/officeart/2005/8/layout/orgChart1"/>
    <dgm:cxn modelId="{8B8F11B9-F9F1-4E5A-9FC8-DC13C2079D45}" type="presParOf" srcId="{347F2333-3A79-486B-B7D0-1899D1BFB7AA}" destId="{F34CBD8A-4F1D-446B-BAAD-1ACA9729C792}" srcOrd="11" destOrd="0" presId="urn:microsoft.com/office/officeart/2005/8/layout/orgChart1"/>
    <dgm:cxn modelId="{125F2463-A354-4E4D-A79F-0A2BCFFA1C15}" type="presParOf" srcId="{F34CBD8A-4F1D-446B-BAAD-1ACA9729C792}" destId="{E884A151-327E-478B-982F-9AF12876BA49}" srcOrd="0" destOrd="0" presId="urn:microsoft.com/office/officeart/2005/8/layout/orgChart1"/>
    <dgm:cxn modelId="{3BAB2084-A9C2-4450-AE57-54A19A3BC73C}" type="presParOf" srcId="{E884A151-327E-478B-982F-9AF12876BA49}" destId="{552C7D57-37FE-475B-9A5D-06203C0C0E1C}" srcOrd="0" destOrd="0" presId="urn:microsoft.com/office/officeart/2005/8/layout/orgChart1"/>
    <dgm:cxn modelId="{491116D9-A129-4178-AB33-1E217A8A134B}" type="presParOf" srcId="{E884A151-327E-478B-982F-9AF12876BA49}" destId="{61CD108B-36E3-45B6-9D9D-5C58D91E0C50}" srcOrd="1" destOrd="0" presId="urn:microsoft.com/office/officeart/2005/8/layout/orgChart1"/>
    <dgm:cxn modelId="{BF2F3B00-6E44-4952-9DEE-79CF78DC9BD9}" type="presParOf" srcId="{F34CBD8A-4F1D-446B-BAAD-1ACA9729C792}" destId="{F95594FC-655C-468A-890A-37E24B05AD26}" srcOrd="1" destOrd="0" presId="urn:microsoft.com/office/officeart/2005/8/layout/orgChart1"/>
    <dgm:cxn modelId="{49610A46-32E3-44F0-825D-BD375CCDBE3C}" type="presParOf" srcId="{F34CBD8A-4F1D-446B-BAAD-1ACA9729C792}" destId="{C74DC9F9-78C6-47C7-A904-33BBABC6521D}" srcOrd="2" destOrd="0" presId="urn:microsoft.com/office/officeart/2005/8/layout/orgChart1"/>
    <dgm:cxn modelId="{33566DEE-5124-4C8F-B3AB-3A80A287BC46}" type="presParOf" srcId="{79810AA5-D8D3-48AA-ADEB-DC5F82A36C76}" destId="{CABFE756-D830-4359-807F-758FE5C7D7CC}" srcOrd="2" destOrd="0" presId="urn:microsoft.com/office/officeart/2005/8/layout/orgChart1"/>
    <dgm:cxn modelId="{C6FA2D1C-287F-44A5-9C7A-0E02731F7CDC}" type="presParOf" srcId="{CABFE756-D830-4359-807F-758FE5C7D7CC}" destId="{F7D38EBB-55E2-40CD-BB21-480700981224}" srcOrd="0" destOrd="0" presId="urn:microsoft.com/office/officeart/2005/8/layout/orgChart1"/>
    <dgm:cxn modelId="{8BB1B292-2CC4-4C59-BF9F-1F83FBB4E529}" type="presParOf" srcId="{CABFE756-D830-4359-807F-758FE5C7D7CC}" destId="{6CD6D2BE-33E0-489B-AD46-1DA081C2A200}" srcOrd="1" destOrd="0" presId="urn:microsoft.com/office/officeart/2005/8/layout/orgChart1"/>
    <dgm:cxn modelId="{25C7A994-C015-4F15-AD6A-8179786A8910}" type="presParOf" srcId="{6CD6D2BE-33E0-489B-AD46-1DA081C2A200}" destId="{02659078-8113-43AC-8D91-C3DC226AFFEE}" srcOrd="0" destOrd="0" presId="urn:microsoft.com/office/officeart/2005/8/layout/orgChart1"/>
    <dgm:cxn modelId="{D2BB20EA-BF3A-43D8-AA32-E8DE7C80833A}" type="presParOf" srcId="{02659078-8113-43AC-8D91-C3DC226AFFEE}" destId="{C838B13F-B571-484D-91ED-EB842B0A406D}" srcOrd="0" destOrd="0" presId="urn:microsoft.com/office/officeart/2005/8/layout/orgChart1"/>
    <dgm:cxn modelId="{0283E125-462A-4D9C-90C9-76BF295A5401}" type="presParOf" srcId="{02659078-8113-43AC-8D91-C3DC226AFFEE}" destId="{7E43E7BE-1CC2-40BD-83FA-7544C48AAC77}" srcOrd="1" destOrd="0" presId="urn:microsoft.com/office/officeart/2005/8/layout/orgChart1"/>
    <dgm:cxn modelId="{E2C9B823-162F-43A1-8A69-45DBBB312F1B}" type="presParOf" srcId="{6CD6D2BE-33E0-489B-AD46-1DA081C2A200}" destId="{57998250-B955-4998-96CE-37FE31EE0A6D}" srcOrd="1" destOrd="0" presId="urn:microsoft.com/office/officeart/2005/8/layout/orgChart1"/>
    <dgm:cxn modelId="{DB54C7A8-D6D2-45F4-85B7-6A2C108AF3F8}" type="presParOf" srcId="{6CD6D2BE-33E0-489B-AD46-1DA081C2A200}" destId="{D2E1E4AC-B8AD-41EE-8FBA-D0096ADA02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38EBB-55E2-40CD-BB21-480700981224}">
      <dsp:nvSpPr>
        <dsp:cNvPr id="0" name=""/>
        <dsp:cNvSpPr/>
      </dsp:nvSpPr>
      <dsp:spPr>
        <a:xfrm>
          <a:off x="4087033" y="1386564"/>
          <a:ext cx="125397" cy="654645"/>
        </a:xfrm>
        <a:custGeom>
          <a:avLst/>
          <a:gdLst/>
          <a:ahLst/>
          <a:cxnLst/>
          <a:rect l="0" t="0" r="0" b="0"/>
          <a:pathLst>
            <a:path>
              <a:moveTo>
                <a:pt x="125397" y="0"/>
              </a:moveTo>
              <a:lnTo>
                <a:pt x="125397" y="654645"/>
              </a:lnTo>
              <a:lnTo>
                <a:pt x="0" y="6546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CF4AE0-F0D1-456D-AA04-BB63D1118DDA}">
      <dsp:nvSpPr>
        <dsp:cNvPr id="0" name=""/>
        <dsp:cNvSpPr/>
      </dsp:nvSpPr>
      <dsp:spPr>
        <a:xfrm>
          <a:off x="4212430" y="1386564"/>
          <a:ext cx="3612633" cy="1309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3892"/>
              </a:lnTo>
              <a:lnTo>
                <a:pt x="3612633" y="1183892"/>
              </a:lnTo>
              <a:lnTo>
                <a:pt x="3612633" y="13092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74ACD9-955D-46AC-B37B-EC6AFEE1414B}">
      <dsp:nvSpPr>
        <dsp:cNvPr id="0" name=""/>
        <dsp:cNvSpPr/>
      </dsp:nvSpPr>
      <dsp:spPr>
        <a:xfrm>
          <a:off x="4212430" y="1386564"/>
          <a:ext cx="2167580" cy="1309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3892"/>
              </a:lnTo>
              <a:lnTo>
                <a:pt x="2167580" y="1183892"/>
              </a:lnTo>
              <a:lnTo>
                <a:pt x="2167580" y="13092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B43F53-105E-42E6-9EBC-B70C990D0700}">
      <dsp:nvSpPr>
        <dsp:cNvPr id="0" name=""/>
        <dsp:cNvSpPr/>
      </dsp:nvSpPr>
      <dsp:spPr>
        <a:xfrm>
          <a:off x="4212430" y="1386564"/>
          <a:ext cx="722526" cy="1309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3892"/>
              </a:lnTo>
              <a:lnTo>
                <a:pt x="722526" y="1183892"/>
              </a:lnTo>
              <a:lnTo>
                <a:pt x="722526" y="13092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94F630-AA1F-4B2A-BBF0-99BFEF22D38E}">
      <dsp:nvSpPr>
        <dsp:cNvPr id="0" name=""/>
        <dsp:cNvSpPr/>
      </dsp:nvSpPr>
      <dsp:spPr>
        <a:xfrm>
          <a:off x="3489904" y="1386564"/>
          <a:ext cx="722526" cy="1309290"/>
        </a:xfrm>
        <a:custGeom>
          <a:avLst/>
          <a:gdLst/>
          <a:ahLst/>
          <a:cxnLst/>
          <a:rect l="0" t="0" r="0" b="0"/>
          <a:pathLst>
            <a:path>
              <a:moveTo>
                <a:pt x="722526" y="0"/>
              </a:moveTo>
              <a:lnTo>
                <a:pt x="722526" y="1183892"/>
              </a:lnTo>
              <a:lnTo>
                <a:pt x="0" y="1183892"/>
              </a:lnTo>
              <a:lnTo>
                <a:pt x="0" y="13092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3C0BC9-F069-4BD4-8C67-160DE97C48A8}">
      <dsp:nvSpPr>
        <dsp:cNvPr id="0" name=""/>
        <dsp:cNvSpPr/>
      </dsp:nvSpPr>
      <dsp:spPr>
        <a:xfrm>
          <a:off x="2044850" y="1386564"/>
          <a:ext cx="2167580" cy="1309290"/>
        </a:xfrm>
        <a:custGeom>
          <a:avLst/>
          <a:gdLst/>
          <a:ahLst/>
          <a:cxnLst/>
          <a:rect l="0" t="0" r="0" b="0"/>
          <a:pathLst>
            <a:path>
              <a:moveTo>
                <a:pt x="2167580" y="0"/>
              </a:moveTo>
              <a:lnTo>
                <a:pt x="2167580" y="1183892"/>
              </a:lnTo>
              <a:lnTo>
                <a:pt x="0" y="1183892"/>
              </a:lnTo>
              <a:lnTo>
                <a:pt x="0" y="13092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C4E508-175F-4F76-87AD-46E0CD0F8BC2}">
      <dsp:nvSpPr>
        <dsp:cNvPr id="0" name=""/>
        <dsp:cNvSpPr/>
      </dsp:nvSpPr>
      <dsp:spPr>
        <a:xfrm>
          <a:off x="599797" y="1386564"/>
          <a:ext cx="3612633" cy="1309290"/>
        </a:xfrm>
        <a:custGeom>
          <a:avLst/>
          <a:gdLst/>
          <a:ahLst/>
          <a:cxnLst/>
          <a:rect l="0" t="0" r="0" b="0"/>
          <a:pathLst>
            <a:path>
              <a:moveTo>
                <a:pt x="3612633" y="0"/>
              </a:moveTo>
              <a:lnTo>
                <a:pt x="3612633" y="1183892"/>
              </a:lnTo>
              <a:lnTo>
                <a:pt x="0" y="1183892"/>
              </a:lnTo>
              <a:lnTo>
                <a:pt x="0" y="13092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FB139-F780-4D03-A5A4-63C0B390A45B}">
      <dsp:nvSpPr>
        <dsp:cNvPr id="0" name=""/>
        <dsp:cNvSpPr/>
      </dsp:nvSpPr>
      <dsp:spPr>
        <a:xfrm>
          <a:off x="3615301" y="380490"/>
          <a:ext cx="1194259" cy="1006073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400" b="1" i="0" u="none" strike="noStrike" kern="1200" cap="none" normalizeH="0" baseline="0" dirty="0">
              <a:ln>
                <a:noFill/>
              </a:ln>
              <a:solidFill>
                <a:srgbClr val="004C7A"/>
              </a:solidFill>
              <a:effectLst/>
              <a:latin typeface="Arial Narrow" pitchFamily="34" charset="0"/>
            </a:rPr>
            <a:t>Lt Col M Geernaert –Davies Chairman</a:t>
          </a:r>
          <a:endParaRPr kumimoji="0" lang="en-US" sz="1400" b="1" i="0" u="none" strike="noStrike" kern="1200" cap="none" normalizeH="0" baseline="0" dirty="0">
            <a:ln>
              <a:noFill/>
            </a:ln>
            <a:solidFill>
              <a:srgbClr val="004C7A"/>
            </a:solidFill>
            <a:effectLst/>
            <a:latin typeface="Arial Narrow" pitchFamily="34" charset="0"/>
          </a:endParaRPr>
        </a:p>
      </dsp:txBody>
      <dsp:txXfrm>
        <a:off x="3615301" y="380490"/>
        <a:ext cx="1194259" cy="1006073"/>
      </dsp:txXfrm>
    </dsp:sp>
    <dsp:sp modelId="{FA5131A6-7BFC-4C04-8E66-32357614CD27}">
      <dsp:nvSpPr>
        <dsp:cNvPr id="0" name=""/>
        <dsp:cNvSpPr/>
      </dsp:nvSpPr>
      <dsp:spPr>
        <a:xfrm>
          <a:off x="2667" y="2695854"/>
          <a:ext cx="1194259" cy="597129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600" b="1" i="0" u="none" strike="noStrike" kern="1200" cap="none" normalizeH="0" baseline="0" dirty="0">
              <a:ln>
                <a:noFill/>
              </a:ln>
              <a:solidFill>
                <a:srgbClr val="004C7A"/>
              </a:solidFill>
              <a:effectLst/>
              <a:latin typeface="Arial Narrow" pitchFamily="34" charset="0"/>
            </a:rPr>
            <a:t>ACFA</a:t>
          </a:r>
          <a:endParaRPr kumimoji="0" lang="en-US" sz="1600" b="1" i="0" u="none" strike="noStrike" kern="1200" cap="none" normalizeH="0" baseline="0" dirty="0">
            <a:ln>
              <a:noFill/>
            </a:ln>
            <a:solidFill>
              <a:srgbClr val="004C7A"/>
            </a:solidFill>
            <a:effectLst/>
            <a:latin typeface="Arial Narrow" pitchFamily="34" charset="0"/>
          </a:endParaRPr>
        </a:p>
      </dsp:txBody>
      <dsp:txXfrm>
        <a:off x="2667" y="2695854"/>
        <a:ext cx="1194259" cy="597129"/>
      </dsp:txXfrm>
    </dsp:sp>
    <dsp:sp modelId="{5DF4F142-18E5-4C40-B9CF-9F02D6B5B0AD}">
      <dsp:nvSpPr>
        <dsp:cNvPr id="0" name=""/>
        <dsp:cNvSpPr/>
      </dsp:nvSpPr>
      <dsp:spPr>
        <a:xfrm>
          <a:off x="1447721" y="2695854"/>
          <a:ext cx="1194259" cy="597129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600" b="1" i="0" u="none" strike="noStrike" kern="1200" cap="none" normalizeH="0" baseline="0" dirty="0">
              <a:ln>
                <a:noFill/>
              </a:ln>
              <a:solidFill>
                <a:srgbClr val="004C7A"/>
              </a:solidFill>
              <a:effectLst/>
              <a:latin typeface="Arial Narrow" pitchFamily="34" charset="0"/>
            </a:rPr>
            <a:t>CTC FP</a:t>
          </a:r>
          <a:endParaRPr kumimoji="0" lang="en-US" sz="1600" b="1" i="0" u="none" strike="noStrike" kern="1200" cap="none" normalizeH="0" baseline="0" dirty="0">
            <a:ln>
              <a:noFill/>
            </a:ln>
            <a:solidFill>
              <a:srgbClr val="004C7A"/>
            </a:solidFill>
            <a:effectLst/>
            <a:latin typeface="Arial Narrow" pitchFamily="34" charset="0"/>
          </a:endParaRPr>
        </a:p>
      </dsp:txBody>
      <dsp:txXfrm>
        <a:off x="1447721" y="2695854"/>
        <a:ext cx="1194259" cy="597129"/>
      </dsp:txXfrm>
    </dsp:sp>
    <dsp:sp modelId="{3CFCC5D9-1AAB-4CD9-A7C4-70F82B7AE246}">
      <dsp:nvSpPr>
        <dsp:cNvPr id="0" name=""/>
        <dsp:cNvSpPr/>
      </dsp:nvSpPr>
      <dsp:spPr>
        <a:xfrm>
          <a:off x="2892774" y="2695854"/>
          <a:ext cx="1194259" cy="597129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600" b="1" i="0" u="none" strike="noStrike" kern="1200" cap="none" normalizeH="0" baseline="0" dirty="0">
              <a:ln>
                <a:noFill/>
              </a:ln>
              <a:solidFill>
                <a:srgbClr val="004C7A"/>
              </a:solidFill>
              <a:effectLst/>
              <a:latin typeface="Arial Narrow" pitchFamily="34" charset="0"/>
            </a:rPr>
            <a:t>ARMY HQ</a:t>
          </a:r>
          <a:endParaRPr kumimoji="0" lang="en-US" sz="1600" b="1" i="0" u="none" strike="noStrike" kern="1200" cap="none" normalizeH="0" baseline="0" dirty="0">
            <a:ln>
              <a:noFill/>
            </a:ln>
            <a:solidFill>
              <a:srgbClr val="004C7A"/>
            </a:solidFill>
            <a:effectLst/>
            <a:latin typeface="Arial Narrow" pitchFamily="34" charset="0"/>
          </a:endParaRPr>
        </a:p>
      </dsp:txBody>
      <dsp:txXfrm>
        <a:off x="2892774" y="2695854"/>
        <a:ext cx="1194259" cy="597129"/>
      </dsp:txXfrm>
    </dsp:sp>
    <dsp:sp modelId="{B128B47F-1D35-4530-AC5F-F498ECBA17FC}">
      <dsp:nvSpPr>
        <dsp:cNvPr id="0" name=""/>
        <dsp:cNvSpPr/>
      </dsp:nvSpPr>
      <dsp:spPr>
        <a:xfrm>
          <a:off x="4337828" y="2695854"/>
          <a:ext cx="1194259" cy="597129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600" b="1" i="0" u="none" strike="noStrike" kern="1200" cap="none" normalizeH="0" baseline="0" dirty="0">
              <a:ln>
                <a:noFill/>
              </a:ln>
              <a:solidFill>
                <a:srgbClr val="004C7A"/>
              </a:solidFill>
              <a:effectLst/>
              <a:latin typeface="Arial Narrow" pitchFamily="34" charset="0"/>
            </a:rPr>
            <a:t>NRA</a:t>
          </a:r>
          <a:endParaRPr kumimoji="0" lang="en-US" sz="1600" b="1" i="0" u="none" strike="noStrike" kern="1200" cap="none" normalizeH="0" baseline="0" dirty="0">
            <a:ln>
              <a:noFill/>
            </a:ln>
            <a:solidFill>
              <a:srgbClr val="004C7A"/>
            </a:solidFill>
            <a:effectLst/>
            <a:latin typeface="Arial Narrow" pitchFamily="34" charset="0"/>
          </a:endParaRPr>
        </a:p>
      </dsp:txBody>
      <dsp:txXfrm>
        <a:off x="4337828" y="2695854"/>
        <a:ext cx="1194259" cy="597129"/>
      </dsp:txXfrm>
    </dsp:sp>
    <dsp:sp modelId="{53D7667B-26E5-41B8-939A-6DD563DFDE91}">
      <dsp:nvSpPr>
        <dsp:cNvPr id="0" name=""/>
        <dsp:cNvSpPr/>
      </dsp:nvSpPr>
      <dsp:spPr>
        <a:xfrm>
          <a:off x="5782881" y="2695854"/>
          <a:ext cx="1194259" cy="597129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600" b="1" i="0" u="none" strike="noStrike" kern="1200" cap="none" normalizeH="0" baseline="0" dirty="0">
              <a:ln>
                <a:noFill/>
              </a:ln>
              <a:solidFill>
                <a:srgbClr val="004C7A"/>
              </a:solidFill>
              <a:effectLst/>
              <a:latin typeface="Arial Narrow" pitchFamily="34" charset="0"/>
            </a:rPr>
            <a:t>NSRA</a:t>
          </a:r>
          <a:endParaRPr kumimoji="0" lang="en-US" sz="1600" b="1" i="0" u="none" strike="noStrike" kern="1200" cap="none" normalizeH="0" baseline="0" dirty="0">
            <a:ln>
              <a:noFill/>
            </a:ln>
            <a:solidFill>
              <a:srgbClr val="004C7A"/>
            </a:solidFill>
            <a:effectLst/>
            <a:latin typeface="Arial Narrow" pitchFamily="34" charset="0"/>
          </a:endParaRPr>
        </a:p>
      </dsp:txBody>
      <dsp:txXfrm>
        <a:off x="5782881" y="2695854"/>
        <a:ext cx="1194259" cy="597129"/>
      </dsp:txXfrm>
    </dsp:sp>
    <dsp:sp modelId="{552C7D57-37FE-475B-9A5D-06203C0C0E1C}">
      <dsp:nvSpPr>
        <dsp:cNvPr id="0" name=""/>
        <dsp:cNvSpPr/>
      </dsp:nvSpPr>
      <dsp:spPr>
        <a:xfrm>
          <a:off x="7227935" y="2695854"/>
          <a:ext cx="1194259" cy="597129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600" b="1" i="0" u="none" strike="noStrike" kern="1200" cap="none" normalizeH="0" baseline="0" dirty="0">
              <a:ln>
                <a:noFill/>
              </a:ln>
              <a:solidFill>
                <a:srgbClr val="004C7A"/>
              </a:solidFill>
              <a:effectLst/>
              <a:latin typeface="Arial Narrow" pitchFamily="34" charset="0"/>
            </a:rPr>
            <a:t>REGIONS</a:t>
          </a:r>
          <a:endParaRPr kumimoji="0" lang="en-US" sz="1600" b="1" i="0" u="none" strike="noStrike" kern="1200" cap="none" normalizeH="0" baseline="0" dirty="0">
            <a:ln>
              <a:noFill/>
            </a:ln>
            <a:solidFill>
              <a:srgbClr val="004C7A"/>
            </a:solidFill>
            <a:effectLst/>
            <a:latin typeface="Arial Narrow" pitchFamily="34" charset="0"/>
          </a:endParaRPr>
        </a:p>
      </dsp:txBody>
      <dsp:txXfrm>
        <a:off x="7227935" y="2695854"/>
        <a:ext cx="1194259" cy="597129"/>
      </dsp:txXfrm>
    </dsp:sp>
    <dsp:sp modelId="{C838B13F-B571-484D-91ED-EB842B0A406D}">
      <dsp:nvSpPr>
        <dsp:cNvPr id="0" name=""/>
        <dsp:cNvSpPr/>
      </dsp:nvSpPr>
      <dsp:spPr>
        <a:xfrm>
          <a:off x="2892774" y="1637358"/>
          <a:ext cx="1194259" cy="807701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400" b="1" i="0" u="none" strike="noStrike" kern="1200" cap="none" normalizeH="0" baseline="0" dirty="0">
              <a:ln>
                <a:noFill/>
              </a:ln>
              <a:solidFill>
                <a:srgbClr val="004C7A"/>
              </a:solidFill>
              <a:effectLst/>
              <a:latin typeface="Arial Narrow" pitchFamily="34" charset="0"/>
            </a:rPr>
            <a:t>CAPT </a:t>
          </a:r>
          <a:r>
            <a:rPr kumimoji="0" lang="en-GB" sz="1400" b="1" i="0" u="none" strike="noStrike" kern="1200" cap="none" normalizeH="0" baseline="0" dirty="0" err="1">
              <a:ln>
                <a:noFill/>
              </a:ln>
              <a:solidFill>
                <a:srgbClr val="004C7A"/>
              </a:solidFill>
              <a:effectLst/>
              <a:latin typeface="Arial Narrow" pitchFamily="34" charset="0"/>
            </a:rPr>
            <a:t>Daf</a:t>
          </a:r>
          <a:r>
            <a:rPr kumimoji="0" lang="en-GB" sz="1400" b="1" i="0" u="none" strike="noStrike" kern="1200" cap="none" normalizeH="0" baseline="0" dirty="0">
              <a:ln>
                <a:noFill/>
              </a:ln>
              <a:solidFill>
                <a:srgbClr val="004C7A"/>
              </a:solidFill>
              <a:effectLst/>
              <a:latin typeface="Arial Narrow" pitchFamily="34" charset="0"/>
            </a:rPr>
            <a:t> Marston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400" b="1" i="0" u="none" strike="noStrike" kern="1200" cap="none" normalizeH="0" baseline="0" dirty="0">
              <a:ln>
                <a:noFill/>
              </a:ln>
              <a:solidFill>
                <a:srgbClr val="004C7A"/>
              </a:solidFill>
              <a:effectLst/>
              <a:latin typeface="Arial Narrow" pitchFamily="34" charset="0"/>
            </a:rPr>
            <a:t>(CCRS)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400" b="1" i="0" u="none" strike="noStrike" kern="1200" cap="none" normalizeH="0" baseline="0" dirty="0">
              <a:ln>
                <a:noFill/>
              </a:ln>
              <a:solidFill>
                <a:srgbClr val="004C7A"/>
              </a:solidFill>
              <a:effectLst/>
              <a:latin typeface="Arial Narrow" pitchFamily="34" charset="0"/>
            </a:rPr>
            <a:t>Secretary</a:t>
          </a:r>
          <a:endParaRPr kumimoji="0" lang="en-US" sz="1400" b="1" i="0" u="none" strike="noStrike" kern="1200" cap="none" normalizeH="0" baseline="0" dirty="0">
            <a:ln>
              <a:noFill/>
            </a:ln>
            <a:solidFill>
              <a:srgbClr val="004C7A"/>
            </a:solidFill>
            <a:effectLst/>
            <a:latin typeface="Arial Narrow" pitchFamily="34" charset="0"/>
          </a:endParaRPr>
        </a:p>
      </dsp:txBody>
      <dsp:txXfrm>
        <a:off x="2892774" y="1637358"/>
        <a:ext cx="1194259" cy="807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8" tIns="47329" rIns="94658" bIns="47329" numCol="1" anchor="t" anchorCtr="0" compatLnSpc="1">
            <a:prstTxWarp prst="textNoShape">
              <a:avLst/>
            </a:prstTxWarp>
          </a:bodyPr>
          <a:lstStyle>
            <a:lvl1pPr defTabSz="946768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8" tIns="47329" rIns="94658" bIns="47329" numCol="1" anchor="t" anchorCtr="0" compatLnSpc="1">
            <a:prstTxWarp prst="textNoShape">
              <a:avLst/>
            </a:prstTxWarp>
          </a:bodyPr>
          <a:lstStyle>
            <a:lvl1pPr algn="r" defTabSz="946768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8" tIns="47329" rIns="94658" bIns="47329" numCol="1" anchor="b" anchorCtr="0" compatLnSpc="1">
            <a:prstTxWarp prst="textNoShape">
              <a:avLst/>
            </a:prstTxWarp>
          </a:bodyPr>
          <a:lstStyle>
            <a:lvl1pPr defTabSz="946768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8" tIns="47329" rIns="94658" bIns="47329" numCol="1" anchor="b" anchorCtr="0" compatLnSpc="1">
            <a:prstTxWarp prst="textNoShape">
              <a:avLst/>
            </a:prstTxWarp>
          </a:bodyPr>
          <a:lstStyle>
            <a:lvl1pPr algn="r" defTabSz="946150">
              <a:defRPr sz="1300" smtClean="0"/>
            </a:lvl1pPr>
          </a:lstStyle>
          <a:p>
            <a:pPr>
              <a:defRPr/>
            </a:pPr>
            <a:fld id="{1151ABAD-CE84-4735-B4AA-20EF5883A0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8" tIns="47329" rIns="94658" bIns="47329" numCol="1" anchor="t" anchorCtr="0" compatLnSpc="1">
            <a:prstTxWarp prst="textNoShape">
              <a:avLst/>
            </a:prstTxWarp>
          </a:bodyPr>
          <a:lstStyle>
            <a:lvl1pPr defTabSz="946768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8" tIns="47329" rIns="94658" bIns="47329" numCol="1" anchor="t" anchorCtr="0" compatLnSpc="1">
            <a:prstTxWarp prst="textNoShape">
              <a:avLst/>
            </a:prstTxWarp>
          </a:bodyPr>
          <a:lstStyle>
            <a:lvl1pPr algn="r" defTabSz="946768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3288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8" tIns="47329" rIns="94658" bIns="47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8" tIns="47329" rIns="94658" bIns="47329" numCol="1" anchor="b" anchorCtr="0" compatLnSpc="1">
            <a:prstTxWarp prst="textNoShape">
              <a:avLst/>
            </a:prstTxWarp>
          </a:bodyPr>
          <a:lstStyle>
            <a:lvl1pPr defTabSz="946768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8" tIns="47329" rIns="94658" bIns="47329" numCol="1" anchor="b" anchorCtr="0" compatLnSpc="1">
            <a:prstTxWarp prst="textNoShape">
              <a:avLst/>
            </a:prstTxWarp>
          </a:bodyPr>
          <a:lstStyle>
            <a:lvl1pPr algn="r" defTabSz="946150">
              <a:defRPr sz="1300" smtClean="0"/>
            </a:lvl1pPr>
          </a:lstStyle>
          <a:p>
            <a:pPr>
              <a:defRPr/>
            </a:pPr>
            <a:fld id="{6C8623ED-E910-4844-BF0A-90732460D7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4563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4563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4563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4563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70D9963-80E8-431A-9738-A6BE3D196976}" type="slidenum">
              <a:rPr lang="en-GB" altLang="en-US" sz="1300"/>
              <a:pPr/>
              <a:t>17</a:t>
            </a:fld>
            <a:endParaRPr lang="en-GB" altLang="en-US" sz="1300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/>
              <a:t>Explain that there are lots of competitions in all disciplines</a:t>
            </a:r>
          </a:p>
          <a:p>
            <a:r>
              <a:rPr lang="en-GB" altLang="en-US" smtClean="0"/>
              <a:t>Units will not be able to enter them all</a:t>
            </a:r>
          </a:p>
          <a:p>
            <a:r>
              <a:rPr lang="en-GB" altLang="en-US" smtClean="0"/>
              <a:t>Should select the ones which are most appropriate / convenient </a:t>
            </a:r>
          </a:p>
          <a:p>
            <a:endParaRPr lang="en-GB" altLang="en-US" smtClean="0"/>
          </a:p>
          <a:p>
            <a:r>
              <a:rPr lang="en-GB" altLang="en-US" smtClean="0"/>
              <a:t>I will highlight some of the most important competitions that counties should consider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4563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4563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4563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4563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6EA2A60-D5FE-4D63-ADC7-3B807474AD6C}" type="slidenum">
              <a:rPr lang="en-GB" altLang="en-US" sz="1300"/>
              <a:pPr/>
              <a:t>18</a:t>
            </a:fld>
            <a:endParaRPr lang="en-GB" altLang="en-US" sz="1300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/>
              <a:t>.</a:t>
            </a:r>
            <a:r>
              <a:rPr lang="en-GB" altLang="en-US" b="1" smtClean="0"/>
              <a:t>22 Cadet Hundred</a:t>
            </a:r>
            <a:r>
              <a:rPr lang="en-GB" altLang="en-US" smtClean="0"/>
              <a:t> – explain</a:t>
            </a:r>
          </a:p>
          <a:p>
            <a:pPr>
              <a:buFontTx/>
              <a:buChar char="•"/>
            </a:pPr>
            <a:r>
              <a:rPr lang="en-GB" altLang="en-US" smtClean="0"/>
              <a:t>Annual</a:t>
            </a:r>
          </a:p>
          <a:p>
            <a:pPr>
              <a:buFontTx/>
              <a:buChar char="•"/>
            </a:pPr>
            <a:r>
              <a:rPr lang="en-GB" altLang="en-US" smtClean="0"/>
              <a:t>any .22 rifle</a:t>
            </a:r>
          </a:p>
          <a:p>
            <a:pPr>
              <a:buFontTx/>
              <a:buChar char="•"/>
            </a:pPr>
            <a:r>
              <a:rPr lang="en-GB" altLang="en-US" smtClean="0"/>
              <a:t>Any distance – 15 / 20/ 25 yds</a:t>
            </a:r>
          </a:p>
          <a:p>
            <a:pPr>
              <a:buFontTx/>
              <a:buChar char="•"/>
            </a:pPr>
            <a:r>
              <a:rPr lang="en-GB" altLang="en-US" smtClean="0"/>
              <a:t>Non-central – det locations</a:t>
            </a:r>
          </a:p>
          <a:p>
            <a:pPr>
              <a:buFontTx/>
              <a:buChar char="•"/>
            </a:pPr>
            <a:r>
              <a:rPr lang="en-GB" altLang="en-US" smtClean="0"/>
              <a:t>Cheap – 50p per cadet</a:t>
            </a:r>
          </a:p>
          <a:p>
            <a:pPr>
              <a:buFontTx/>
              <a:buChar char="•"/>
            </a:pPr>
            <a:r>
              <a:rPr lang="en-GB" altLang="en-US" smtClean="0"/>
              <a:t>Round 1 Aug-Dec = 2 targets per cadet</a:t>
            </a:r>
          </a:p>
          <a:p>
            <a:pPr>
              <a:buFontTx/>
              <a:buChar char="•"/>
            </a:pPr>
            <a:r>
              <a:rPr lang="en-GB" altLang="en-US" smtClean="0"/>
              <a:t>Round 2 (top 200 from Round 1) Jan-Feb = 2 targets per cadet</a:t>
            </a:r>
          </a:p>
          <a:p>
            <a:pPr>
              <a:buFontTx/>
              <a:buChar char="•"/>
            </a:pPr>
            <a:r>
              <a:rPr lang="en-GB" altLang="en-US" smtClean="0"/>
              <a:t>1</a:t>
            </a:r>
            <a:r>
              <a:rPr lang="en-GB" altLang="en-US" baseline="30000" smtClean="0"/>
              <a:t>st</a:t>
            </a:r>
            <a:r>
              <a:rPr lang="en-GB" altLang="en-US" smtClean="0"/>
              <a:t> – Trophy – ACF Champions Badge – Cadet Hundred Badge</a:t>
            </a:r>
          </a:p>
          <a:p>
            <a:pPr>
              <a:buFontTx/>
              <a:buChar char="•"/>
            </a:pPr>
            <a:r>
              <a:rPr lang="en-GB" altLang="en-US" smtClean="0"/>
              <a:t>2</a:t>
            </a:r>
            <a:r>
              <a:rPr lang="en-GB" altLang="en-US" baseline="30000" smtClean="0"/>
              <a:t>nd</a:t>
            </a:r>
            <a:r>
              <a:rPr lang="en-GB" altLang="en-US" smtClean="0"/>
              <a:t> – Medal – Cadet Hundred Badge</a:t>
            </a:r>
          </a:p>
          <a:p>
            <a:pPr>
              <a:buFontTx/>
              <a:buChar char="•"/>
            </a:pPr>
            <a:r>
              <a:rPr lang="en-GB" altLang="en-US" smtClean="0"/>
              <a:t>3</a:t>
            </a:r>
            <a:r>
              <a:rPr lang="en-GB" altLang="en-US" baseline="30000" smtClean="0"/>
              <a:t>rd</a:t>
            </a:r>
            <a:r>
              <a:rPr lang="en-GB" altLang="en-US" smtClean="0"/>
              <a:t> – Medal – Cadet Hundred Badge</a:t>
            </a:r>
          </a:p>
          <a:p>
            <a:pPr>
              <a:buFontTx/>
              <a:buChar char="•"/>
            </a:pPr>
            <a:r>
              <a:rPr lang="en-GB" altLang="en-US" smtClean="0"/>
              <a:t>4</a:t>
            </a:r>
            <a:r>
              <a:rPr lang="en-GB" altLang="en-US" baseline="30000" smtClean="0"/>
              <a:t>th</a:t>
            </a:r>
            <a:r>
              <a:rPr lang="en-GB" altLang="en-US" smtClean="0"/>
              <a:t> to 100</a:t>
            </a:r>
            <a:r>
              <a:rPr lang="en-GB" altLang="en-US" baseline="30000" smtClean="0"/>
              <a:t>th</a:t>
            </a:r>
            <a:r>
              <a:rPr lang="en-GB" altLang="en-US" smtClean="0"/>
              <a:t> – Cadet Hundred Badge</a:t>
            </a:r>
          </a:p>
          <a:p>
            <a:pPr>
              <a:buFontTx/>
              <a:buChar char="•"/>
            </a:pPr>
            <a:r>
              <a:rPr lang="en-GB" altLang="en-US" smtClean="0"/>
              <a:t>Top 40 selected for the ACF Team –v- SCC &amp; ATC for the Whistler Trophy.  Awarded ACF Colours</a:t>
            </a:r>
          </a:p>
          <a:p>
            <a:pPr>
              <a:buFontTx/>
              <a:buChar char="•"/>
            </a:pPr>
            <a:r>
              <a:rPr lang="en-GB" altLang="en-US" smtClean="0"/>
              <a:t>Concurrent with the Indiv is a Det Team Match (4 cadets)</a:t>
            </a:r>
          </a:p>
          <a:p>
            <a:pPr>
              <a:buFontTx/>
              <a:buChar char="•"/>
            </a:pPr>
            <a:endParaRPr lang="en-GB" altLang="en-US" smtClean="0"/>
          </a:p>
          <a:p>
            <a:r>
              <a:rPr lang="en-GB" altLang="en-US" b="1" smtClean="0"/>
              <a:t>News of the World – </a:t>
            </a:r>
            <a:r>
              <a:rPr lang="en-GB" altLang="en-US" smtClean="0"/>
              <a:t>explain</a:t>
            </a:r>
          </a:p>
          <a:p>
            <a:pPr>
              <a:buFontTx/>
              <a:buChar char="•"/>
            </a:pPr>
            <a:r>
              <a:rPr lang="en-GB" altLang="en-US" smtClean="0"/>
              <a:t>Annual</a:t>
            </a:r>
          </a:p>
          <a:p>
            <a:pPr>
              <a:buFontTx/>
              <a:buChar char="•"/>
            </a:pPr>
            <a:r>
              <a:rPr lang="en-GB" altLang="en-US" smtClean="0"/>
              <a:t>any .22 rifle</a:t>
            </a:r>
          </a:p>
          <a:p>
            <a:pPr>
              <a:buFontTx/>
              <a:buChar char="•"/>
            </a:pPr>
            <a:r>
              <a:rPr lang="en-GB" altLang="en-US" smtClean="0"/>
              <a:t>Any distance – 15 / 20/ 25 yds</a:t>
            </a:r>
          </a:p>
          <a:p>
            <a:pPr>
              <a:buFontTx/>
              <a:buChar char="•"/>
            </a:pPr>
            <a:r>
              <a:rPr lang="en-GB" altLang="en-US" smtClean="0"/>
              <a:t>Non-central – det locations</a:t>
            </a:r>
          </a:p>
          <a:p>
            <a:pPr>
              <a:buFontTx/>
              <a:buChar char="•"/>
            </a:pPr>
            <a:r>
              <a:rPr lang="en-GB" altLang="en-US" smtClean="0"/>
              <a:t>Det Team of 4</a:t>
            </a:r>
          </a:p>
          <a:p>
            <a:pPr>
              <a:buFontTx/>
              <a:buChar char="•"/>
            </a:pPr>
            <a:r>
              <a:rPr lang="en-GB" altLang="en-US" smtClean="0"/>
              <a:t>Same conditions as the ACF Cadet Hundred comp</a:t>
            </a:r>
          </a:p>
          <a:p>
            <a:pPr>
              <a:buFontTx/>
              <a:buChar char="•"/>
            </a:pPr>
            <a:r>
              <a:rPr lang="en-GB" altLang="en-US" smtClean="0"/>
              <a:t>Three Stages</a:t>
            </a:r>
          </a:p>
          <a:p>
            <a:pPr lvl="1">
              <a:buFontTx/>
              <a:buChar char="•"/>
            </a:pPr>
            <a:r>
              <a:rPr lang="en-GB" altLang="en-US" smtClean="0"/>
              <a:t>1 – Aug-Dec</a:t>
            </a:r>
          </a:p>
          <a:p>
            <a:pPr lvl="1">
              <a:buFontTx/>
              <a:buChar char="•"/>
            </a:pPr>
            <a:r>
              <a:rPr lang="en-GB" altLang="en-US" smtClean="0"/>
              <a:t>2 – Jan-Feb</a:t>
            </a:r>
          </a:p>
          <a:p>
            <a:pPr lvl="1">
              <a:buFontTx/>
              <a:buChar char="•"/>
            </a:pPr>
            <a:r>
              <a:rPr lang="en-GB" altLang="en-US" smtClean="0"/>
              <a:t>Final Mar/Apr at NSRA Lord Roberts House Bisley Camp</a:t>
            </a:r>
          </a:p>
          <a:p>
            <a:pPr>
              <a:buFontTx/>
              <a:buChar char="•"/>
            </a:pPr>
            <a:r>
              <a:rPr lang="en-GB" altLang="en-US" smtClean="0"/>
              <a:t>Top 2 Det Teams in Stage 2</a:t>
            </a:r>
          </a:p>
          <a:p>
            <a:pPr lvl="1">
              <a:buFontTx/>
              <a:buChar char="•"/>
            </a:pPr>
            <a:r>
              <a:rPr lang="en-GB" altLang="en-US" smtClean="0"/>
              <a:t>shoot the Final for the News of the World Trophy</a:t>
            </a:r>
          </a:p>
          <a:p>
            <a:pPr lvl="1">
              <a:buFontTx/>
              <a:buChar char="•"/>
            </a:pPr>
            <a:r>
              <a:rPr lang="en-GB" altLang="en-US" smtClean="0"/>
              <a:t>Join together as the ACF Team –v- the ATC &amp; SCC for the Punch Trophy (receive ACF Colours)</a:t>
            </a:r>
          </a:p>
          <a:p>
            <a:pPr>
              <a:buFontTx/>
              <a:buChar char="•"/>
            </a:pPr>
            <a:endParaRPr lang="en-GB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4563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4563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4563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4563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9298FA6-8F09-46C0-B2FD-1680249A9966}" type="slidenum">
              <a:rPr lang="en-GB" altLang="en-US" sz="1300"/>
              <a:pPr/>
              <a:t>19</a:t>
            </a:fld>
            <a:endParaRPr lang="en-GB" altLang="en-US" sz="1300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/>
              <a:t>Explain CISSAM</a:t>
            </a:r>
          </a:p>
          <a:p>
            <a:pPr>
              <a:buFontTx/>
              <a:buChar char="•"/>
            </a:pPr>
            <a:r>
              <a:rPr lang="en-GB" altLang="en-US" smtClean="0"/>
              <a:t>Annual</a:t>
            </a:r>
          </a:p>
          <a:p>
            <a:pPr>
              <a:buFontTx/>
              <a:buChar char="•"/>
            </a:pPr>
            <a:r>
              <a:rPr lang="en-GB" altLang="en-US" smtClean="0"/>
              <a:t>Brunswick Camp &amp; Pirbright Ranges</a:t>
            </a:r>
          </a:p>
          <a:p>
            <a:pPr>
              <a:buFontTx/>
              <a:buChar char="•"/>
            </a:pPr>
            <a:r>
              <a:rPr lang="en-GB" altLang="en-US" smtClean="0"/>
              <a:t>Assemble Thu and shoot Fri-Sat-Sun</a:t>
            </a:r>
          </a:p>
          <a:p>
            <a:pPr>
              <a:buFontTx/>
              <a:buChar char="•"/>
            </a:pPr>
            <a:r>
              <a:rPr lang="en-GB" altLang="en-US" smtClean="0"/>
              <a:t>Tri-Service</a:t>
            </a:r>
          </a:p>
          <a:p>
            <a:pPr>
              <a:buFontTx/>
              <a:buChar char="•"/>
            </a:pPr>
            <a:r>
              <a:rPr lang="en-GB" altLang="en-US" smtClean="0"/>
              <a:t>Service Rifle</a:t>
            </a:r>
          </a:p>
          <a:p>
            <a:pPr>
              <a:buFontTx/>
              <a:buChar char="•"/>
            </a:pPr>
            <a:r>
              <a:rPr lang="en-GB" altLang="en-US" smtClean="0"/>
              <a:t>Deliberate – Rapid – Snap – Run Down – Falling Plate – Clay Target</a:t>
            </a:r>
          </a:p>
          <a:p>
            <a:pPr>
              <a:buFontTx/>
              <a:buChar char="•"/>
            </a:pPr>
            <a:r>
              <a:rPr lang="en-GB" altLang="en-US" smtClean="0"/>
              <a:t>Indiv &amp; team</a:t>
            </a:r>
          </a:p>
          <a:p>
            <a:pPr>
              <a:buFontTx/>
              <a:buChar char="•"/>
            </a:pPr>
            <a:r>
              <a:rPr lang="en-GB" altLang="en-US" smtClean="0"/>
              <a:t>Adult Match</a:t>
            </a:r>
          </a:p>
          <a:p>
            <a:pPr>
              <a:buFontTx/>
              <a:buChar char="•"/>
            </a:pPr>
            <a:r>
              <a:rPr lang="en-GB" altLang="en-US" smtClean="0"/>
              <a:t>Lots of medals / trophies</a:t>
            </a:r>
          </a:p>
          <a:p>
            <a:pPr>
              <a:buFontTx/>
              <a:buChar char="•"/>
            </a:pPr>
            <a:r>
              <a:rPr lang="en-GB" altLang="en-US" smtClean="0"/>
              <a:t>Inter-Service Match (Top 6 ACF Cadets –v- SCC &amp; ATC receive ACF Colours)</a:t>
            </a:r>
          </a:p>
          <a:p>
            <a:pPr>
              <a:buFontTx/>
              <a:buChar char="•"/>
            </a:pPr>
            <a:endParaRPr lang="en-GB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4563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4563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4563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4563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D66C5A4-9C9A-4998-BE38-4B3DA8C70C17}" type="slidenum">
              <a:rPr lang="en-GB" altLang="en-US" sz="1300"/>
              <a:pPr/>
              <a:t>20</a:t>
            </a:fld>
            <a:endParaRPr lang="en-GB" altLang="en-US" sz="1300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/>
              <a:t>Explain ISCRM</a:t>
            </a:r>
          </a:p>
          <a:p>
            <a:endParaRPr lang="en-GB" altLang="en-US" smtClean="0"/>
          </a:p>
          <a:p>
            <a:r>
              <a:rPr lang="en-GB" altLang="en-US" smtClean="0"/>
              <a:t>Explain NRA Imperial Meeting</a:t>
            </a:r>
          </a:p>
          <a:p>
            <a:endParaRPr lang="en-GB" altLang="en-US" smtClean="0"/>
          </a:p>
          <a:p>
            <a:r>
              <a:rPr lang="en-GB" altLang="en-US" smtClean="0"/>
              <a:t>National teams Abroad = more later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4563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4563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4563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4563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B3E4F63-1E69-41DC-8450-EA1D2AE3038D}" type="slidenum">
              <a:rPr lang="en-GB" altLang="en-US" sz="1300"/>
              <a:pPr/>
              <a:t>21</a:t>
            </a:fld>
            <a:endParaRPr lang="en-GB" altLang="en-US" sz="1300"/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/>
              <a:t>Explain ISCRM</a:t>
            </a:r>
          </a:p>
          <a:p>
            <a:endParaRPr lang="en-GB" altLang="en-US" smtClean="0"/>
          </a:p>
          <a:p>
            <a:r>
              <a:rPr lang="en-GB" altLang="en-US" smtClean="0"/>
              <a:t>Explain NRA Imperial Meeting</a:t>
            </a:r>
          </a:p>
          <a:p>
            <a:endParaRPr lang="en-GB" altLang="en-US" smtClean="0"/>
          </a:p>
          <a:p>
            <a:r>
              <a:rPr lang="en-GB" altLang="en-US" smtClean="0"/>
              <a:t>National teams Abroad = more later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35832817"/>
      </p:ext>
    </p:extLst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6269220"/>
      </p:ext>
    </p:extLst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4460994"/>
      </p:ext>
    </p:extLst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9363738"/>
      </p:ext>
    </p:extLst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3717413"/>
      </p:ext>
    </p:extLst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510317"/>
      </p:ext>
    </p:extLst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344508"/>
      </p:ext>
    </p:extLst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8621463"/>
      </p:ext>
    </p:extLst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66466"/>
      </p:ext>
    </p:extLst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7921836"/>
      </p:ext>
    </p:extLst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7101954"/>
      </p:ext>
    </p:extLst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B1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grpSp>
        <p:nvGrpSpPr>
          <p:cNvPr id="1028" name="Group 7"/>
          <p:cNvGrpSpPr>
            <a:grpSpLocks/>
          </p:cNvGrpSpPr>
          <p:nvPr userDrawn="1"/>
        </p:nvGrpSpPr>
        <p:grpSpPr bwMode="auto">
          <a:xfrm>
            <a:off x="-36513" y="-26988"/>
            <a:ext cx="9180513" cy="935038"/>
            <a:chOff x="-23" y="-17"/>
            <a:chExt cx="5783" cy="589"/>
          </a:xfrm>
        </p:grpSpPr>
        <p:sp>
          <p:nvSpPr>
            <p:cNvPr id="1031" name="Rectangle 8"/>
            <p:cNvSpPr>
              <a:spLocks noChangeArrowheads="1"/>
            </p:cNvSpPr>
            <p:nvPr/>
          </p:nvSpPr>
          <p:spPr bwMode="auto">
            <a:xfrm>
              <a:off x="-23" y="-17"/>
              <a:ext cx="5783" cy="499"/>
            </a:xfrm>
            <a:prstGeom prst="rect">
              <a:avLst/>
            </a:prstGeom>
            <a:solidFill>
              <a:srgbClr val="004C7A"/>
            </a:solidFill>
            <a:ln>
              <a:noFill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2" name="Rectangle 9"/>
            <p:cNvSpPr>
              <a:spLocks noChangeArrowheads="1"/>
            </p:cNvSpPr>
            <p:nvPr/>
          </p:nvSpPr>
          <p:spPr bwMode="auto">
            <a:xfrm>
              <a:off x="-23" y="482"/>
              <a:ext cx="5783" cy="90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1029" name="Text Box 10"/>
          <p:cNvSpPr txBox="1">
            <a:spLocks noChangeArrowheads="1"/>
          </p:cNvSpPr>
          <p:nvPr userDrawn="1"/>
        </p:nvSpPr>
        <p:spPr bwMode="auto">
          <a:xfrm>
            <a:off x="7091363" y="6237288"/>
            <a:ext cx="1944687" cy="5048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5000"/>
              </a:lnSpc>
              <a:defRPr/>
            </a:pPr>
            <a:r>
              <a:rPr lang="en-GB" altLang="en-US" sz="1600">
                <a:solidFill>
                  <a:schemeClr val="bg1"/>
                </a:solidFill>
                <a:latin typeface="Army Cadet" pitchFamily="2" charset="0"/>
              </a:rPr>
              <a:t>ARMY CADET FORCE</a:t>
            </a:r>
          </a:p>
          <a:p>
            <a:pPr>
              <a:lnSpc>
                <a:spcPct val="75000"/>
              </a:lnSpc>
              <a:defRPr/>
            </a:pPr>
            <a:r>
              <a:rPr lang="en-GB" altLang="en-US">
                <a:solidFill>
                  <a:srgbClr val="004C7A"/>
                </a:solidFill>
                <a:latin typeface="Army Cadet" pitchFamily="2" charset="0"/>
              </a:rPr>
              <a:t>MAKE YOUR MARK</a:t>
            </a:r>
            <a:endParaRPr lang="en-US" altLang="en-US">
              <a:solidFill>
                <a:srgbClr val="004C7A"/>
              </a:solidFill>
              <a:latin typeface="Army Cadet" pitchFamily="2" charset="0"/>
            </a:endParaRPr>
          </a:p>
        </p:txBody>
      </p:sp>
      <p:pic>
        <p:nvPicPr>
          <p:cNvPr id="1030" name="Picture 11" descr="ArmyCadetForceLHdlogo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6165850"/>
            <a:ext cx="3714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492375"/>
            <a:ext cx="8686800" cy="1870075"/>
          </a:xfrm>
          <a:noFill/>
        </p:spPr>
        <p:txBody>
          <a:bodyPr/>
          <a:lstStyle/>
          <a:p>
            <a:pPr>
              <a:lnSpc>
                <a:spcPct val="125000"/>
              </a:lnSpc>
              <a:spcAft>
                <a:spcPct val="50000"/>
              </a:spcAft>
            </a:pPr>
            <a:r>
              <a:rPr lang="en-GB" altLang="en-US" sz="3200" smtClean="0">
                <a:solidFill>
                  <a:srgbClr val="004C7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Army Cadet Force</a:t>
            </a:r>
            <a:br>
              <a:rPr lang="en-GB" altLang="en-US" sz="3200" smtClean="0">
                <a:solidFill>
                  <a:srgbClr val="004C7A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GB" altLang="en-US" sz="3200" smtClean="0">
                <a:solidFill>
                  <a:srgbClr val="004C7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Shooting Officers’ Conference</a:t>
            </a:r>
            <a:br>
              <a:rPr lang="en-GB" altLang="en-US" sz="3200" smtClean="0">
                <a:solidFill>
                  <a:srgbClr val="004C7A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GB" altLang="en-US" sz="3200" smtClean="0">
                <a:solidFill>
                  <a:srgbClr val="004C7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24-26 Jan 2019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181600" y="11430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4100" name="Group 5"/>
          <p:cNvGrpSpPr>
            <a:grpSpLocks/>
          </p:cNvGrpSpPr>
          <p:nvPr/>
        </p:nvGrpSpPr>
        <p:grpSpPr bwMode="auto">
          <a:xfrm>
            <a:off x="-36513" y="-26988"/>
            <a:ext cx="9180513" cy="935038"/>
            <a:chOff x="-23" y="-17"/>
            <a:chExt cx="5783" cy="589"/>
          </a:xfrm>
        </p:grpSpPr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-23" y="-17"/>
              <a:ext cx="5783" cy="499"/>
            </a:xfrm>
            <a:prstGeom prst="rect">
              <a:avLst/>
            </a:prstGeom>
            <a:solidFill>
              <a:srgbClr val="00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-23" y="482"/>
              <a:ext cx="5783" cy="90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pic>
        <p:nvPicPr>
          <p:cNvPr id="4101" name="Picture 4" descr="ArmyCadetForceLHd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15888"/>
            <a:ext cx="12001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5440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9"/>
          <p:cNvSpPr>
            <a:spLocks noChangeArrowheads="1"/>
          </p:cNvSpPr>
          <p:nvPr/>
        </p:nvSpPr>
        <p:spPr bwMode="auto">
          <a:xfrm>
            <a:off x="1719263" y="1485900"/>
            <a:ext cx="4797425" cy="3167063"/>
          </a:xfrm>
          <a:prstGeom prst="rect">
            <a:avLst/>
          </a:prstGeom>
          <a:solidFill>
            <a:srgbClr val="FFD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25000"/>
              </a:lnSpc>
              <a:buClr>
                <a:srgbClr val="004C7A"/>
              </a:buClr>
              <a:buFontTx/>
              <a:buAutoNum type="alphaLcPeriod"/>
            </a:pPr>
            <a:r>
              <a:rPr lang="en-GB" altLang="en-US" sz="2800" b="1">
                <a:solidFill>
                  <a:srgbClr val="004C7A"/>
                </a:solidFill>
                <a:latin typeface="Arial Narrow" panose="020B0606020202030204" pitchFamily="34" charset="0"/>
              </a:rPr>
              <a:t> Recruiting &amp; Retention</a:t>
            </a:r>
          </a:p>
          <a:p>
            <a:pPr>
              <a:lnSpc>
                <a:spcPct val="125000"/>
              </a:lnSpc>
              <a:buClr>
                <a:srgbClr val="004C7A"/>
              </a:buClr>
              <a:buFontTx/>
              <a:buAutoNum type="alphaLcPeriod"/>
            </a:pPr>
            <a:r>
              <a:rPr lang="en-GB" altLang="en-US" sz="2800" b="1">
                <a:solidFill>
                  <a:srgbClr val="004C7A"/>
                </a:solidFill>
                <a:latin typeface="Arial Narrow" panose="020B0606020202030204" pitchFamily="34" charset="0"/>
              </a:rPr>
              <a:t> APC Training Syllabus</a:t>
            </a:r>
          </a:p>
          <a:p>
            <a:pPr>
              <a:lnSpc>
                <a:spcPct val="125000"/>
              </a:lnSpc>
              <a:buClr>
                <a:srgbClr val="004C7A"/>
              </a:buClr>
              <a:buFontTx/>
              <a:buAutoNum type="alphaLcPeriod"/>
            </a:pPr>
            <a:r>
              <a:rPr lang="en-GB" altLang="en-US" sz="2800" b="1">
                <a:solidFill>
                  <a:srgbClr val="004C7A"/>
                </a:solidFill>
                <a:latin typeface="Arial Narrow" panose="020B0606020202030204" pitchFamily="34" charset="0"/>
              </a:rPr>
              <a:t> Competitions</a:t>
            </a:r>
          </a:p>
          <a:p>
            <a:pPr>
              <a:lnSpc>
                <a:spcPct val="125000"/>
              </a:lnSpc>
              <a:buClr>
                <a:srgbClr val="004C7A"/>
              </a:buClr>
              <a:buFontTx/>
              <a:buAutoNum type="alphaLcPeriod"/>
            </a:pPr>
            <a:r>
              <a:rPr lang="en-GB" altLang="en-US" sz="2800" b="1">
                <a:solidFill>
                  <a:srgbClr val="004C7A"/>
                </a:solidFill>
                <a:latin typeface="Arial Narrow" panose="020B0606020202030204" pitchFamily="34" charset="0"/>
              </a:rPr>
              <a:t> Duke of Edinburgh’s Award</a:t>
            </a:r>
          </a:p>
          <a:p>
            <a:pPr>
              <a:lnSpc>
                <a:spcPct val="125000"/>
              </a:lnSpc>
              <a:buClr>
                <a:srgbClr val="004C7A"/>
              </a:buClr>
              <a:buFontTx/>
              <a:buAutoNum type="alphaLcPeriod"/>
            </a:pPr>
            <a:r>
              <a:rPr lang="en-GB" altLang="en-US" sz="2800" b="1">
                <a:solidFill>
                  <a:srgbClr val="004C7A"/>
                </a:solidFill>
                <a:latin typeface="Arial Narrow" panose="020B0606020202030204" pitchFamily="34" charset="0"/>
              </a:rPr>
              <a:t> Opportunities to Travel</a:t>
            </a:r>
          </a:p>
        </p:txBody>
      </p:sp>
      <p:grpSp>
        <p:nvGrpSpPr>
          <p:cNvPr id="20483" name="Group 10"/>
          <p:cNvGrpSpPr>
            <a:grpSpLocks/>
          </p:cNvGrpSpPr>
          <p:nvPr/>
        </p:nvGrpSpPr>
        <p:grpSpPr bwMode="auto">
          <a:xfrm>
            <a:off x="-36513" y="-26988"/>
            <a:ext cx="9180513" cy="935038"/>
            <a:chOff x="-23" y="-17"/>
            <a:chExt cx="5783" cy="589"/>
          </a:xfrm>
        </p:grpSpPr>
        <p:sp>
          <p:nvSpPr>
            <p:cNvPr id="20485" name="Rectangle 11"/>
            <p:cNvSpPr>
              <a:spLocks noChangeArrowheads="1"/>
            </p:cNvSpPr>
            <p:nvPr/>
          </p:nvSpPr>
          <p:spPr bwMode="auto">
            <a:xfrm>
              <a:off x="-23" y="-17"/>
              <a:ext cx="5783" cy="499"/>
            </a:xfrm>
            <a:prstGeom prst="rect">
              <a:avLst/>
            </a:prstGeom>
            <a:solidFill>
              <a:srgbClr val="00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20486" name="Rectangle 12"/>
            <p:cNvSpPr>
              <a:spLocks noChangeArrowheads="1"/>
            </p:cNvSpPr>
            <p:nvPr/>
          </p:nvSpPr>
          <p:spPr bwMode="auto">
            <a:xfrm>
              <a:off x="-23" y="482"/>
              <a:ext cx="5783" cy="90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20484" name="Rectangle 13"/>
          <p:cNvSpPr>
            <a:spLocks noChangeArrowheads="1"/>
          </p:cNvSpPr>
          <p:nvPr/>
        </p:nvSpPr>
        <p:spPr bwMode="auto">
          <a:xfrm>
            <a:off x="684213" y="173038"/>
            <a:ext cx="7200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D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Role of Shooting in the ACF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3"/>
          <p:cNvGrpSpPr>
            <a:grpSpLocks/>
          </p:cNvGrpSpPr>
          <p:nvPr/>
        </p:nvGrpSpPr>
        <p:grpSpPr bwMode="auto">
          <a:xfrm>
            <a:off x="-36513" y="-26988"/>
            <a:ext cx="9180513" cy="935038"/>
            <a:chOff x="-23" y="-17"/>
            <a:chExt cx="5783" cy="589"/>
          </a:xfrm>
        </p:grpSpPr>
        <p:sp>
          <p:nvSpPr>
            <p:cNvPr id="22536" name="Rectangle 14"/>
            <p:cNvSpPr>
              <a:spLocks noChangeArrowheads="1"/>
            </p:cNvSpPr>
            <p:nvPr/>
          </p:nvSpPr>
          <p:spPr bwMode="auto">
            <a:xfrm>
              <a:off x="-23" y="-17"/>
              <a:ext cx="5783" cy="499"/>
            </a:xfrm>
            <a:prstGeom prst="rect">
              <a:avLst/>
            </a:prstGeom>
            <a:solidFill>
              <a:srgbClr val="00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22537" name="Rectangle 15"/>
            <p:cNvSpPr>
              <a:spLocks noChangeArrowheads="1"/>
            </p:cNvSpPr>
            <p:nvPr/>
          </p:nvSpPr>
          <p:spPr bwMode="auto">
            <a:xfrm>
              <a:off x="-23" y="482"/>
              <a:ext cx="5783" cy="90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22531" name="Text Box 16"/>
          <p:cNvSpPr txBox="1">
            <a:spLocks noChangeArrowheads="1"/>
          </p:cNvSpPr>
          <p:nvPr/>
        </p:nvSpPr>
        <p:spPr bwMode="auto">
          <a:xfrm>
            <a:off x="7091363" y="6237288"/>
            <a:ext cx="19446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bg1"/>
                </a:solidFill>
                <a:latin typeface="Army Cadet" pitchFamily="2" charset="0"/>
              </a:rPr>
              <a:t>ARMY CADET FORCE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4C7A"/>
                </a:solidFill>
                <a:latin typeface="Army Cadet" pitchFamily="2" charset="0"/>
              </a:rPr>
              <a:t>MAKE YOUR MARK</a:t>
            </a:r>
            <a:endParaRPr lang="en-US" altLang="en-US" sz="2000">
              <a:solidFill>
                <a:srgbClr val="004C7A"/>
              </a:solidFill>
              <a:latin typeface="Army Cadet" pitchFamily="2" charset="0"/>
            </a:endParaRPr>
          </a:p>
        </p:txBody>
      </p:sp>
      <p:pic>
        <p:nvPicPr>
          <p:cNvPr id="22532" name="Picture 17" descr="ArmyCadetForceLHd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6165850"/>
            <a:ext cx="3714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18"/>
          <p:cNvSpPr>
            <a:spLocks noChangeArrowheads="1"/>
          </p:cNvSpPr>
          <p:nvPr/>
        </p:nvSpPr>
        <p:spPr bwMode="auto">
          <a:xfrm>
            <a:off x="684213" y="173038"/>
            <a:ext cx="7343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D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Shooting in the ACF </a:t>
            </a:r>
            <a:r>
              <a:rPr lang="en-GB" altLang="en-US" sz="2800">
                <a:solidFill>
                  <a:srgbClr val="FFDD00"/>
                </a:solidFill>
                <a:latin typeface="Army Cadet" pitchFamily="2" charset="0"/>
              </a:rPr>
              <a:t>– </a:t>
            </a:r>
            <a:r>
              <a:rPr lang="en-GB" altLang="en-US" sz="2800" b="1">
                <a:solidFill>
                  <a:srgbClr val="FFDD00"/>
                </a:solidFill>
                <a:latin typeface="Arial" panose="020B0604020202020204" pitchFamily="34" charset="0"/>
              </a:rPr>
              <a:t>Recruiting &amp; Retention</a:t>
            </a:r>
            <a:endParaRPr lang="en-GB" altLang="en-US" sz="2800" b="1">
              <a:solidFill>
                <a:srgbClr val="FFDD00"/>
              </a:solidFill>
              <a:latin typeface="Army Cadet" pitchFamily="2" charset="0"/>
            </a:endParaRPr>
          </a:p>
        </p:txBody>
      </p:sp>
      <p:pic>
        <p:nvPicPr>
          <p:cNvPr id="2253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893763"/>
            <a:ext cx="913447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4718050" y="1141413"/>
            <a:ext cx="4318000" cy="992187"/>
          </a:xfrm>
          <a:prstGeom prst="rect">
            <a:avLst/>
          </a:prstGeom>
          <a:solidFill>
            <a:srgbClr val="FFD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25000"/>
              </a:lnSpc>
              <a:buClr>
                <a:srgbClr val="004C7A"/>
              </a:buClr>
            </a:pPr>
            <a:r>
              <a:rPr lang="en-GB" altLang="en-US" sz="2000" b="1">
                <a:solidFill>
                  <a:srgbClr val="004C7A"/>
                </a:solidFill>
                <a:latin typeface="Arial Narrow" panose="020B0606020202030204" pitchFamily="34" charset="0"/>
              </a:rPr>
              <a:t> ACF Attitude Survey 2009</a:t>
            </a:r>
            <a:endParaRPr lang="en-GB" altLang="en-US" sz="2000">
              <a:solidFill>
                <a:srgbClr val="004C7A"/>
              </a:solidFill>
              <a:latin typeface="Arial Narrow" panose="020B0606020202030204" pitchFamily="34" charset="0"/>
            </a:endParaRPr>
          </a:p>
          <a:p>
            <a:pPr>
              <a:lnSpc>
                <a:spcPct val="125000"/>
              </a:lnSpc>
              <a:buClr>
                <a:srgbClr val="004C7A"/>
              </a:buClr>
            </a:pPr>
            <a:r>
              <a:rPr lang="en-GB" altLang="en-US" sz="2000" b="1">
                <a:solidFill>
                  <a:srgbClr val="004C7A"/>
                </a:solidFill>
                <a:latin typeface="Arial Narrow" panose="020B0606020202030204" pitchFamily="34" charset="0"/>
              </a:rPr>
              <a:t> Lots of Opportunities for older cadets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3"/>
          <p:cNvGrpSpPr>
            <a:grpSpLocks/>
          </p:cNvGrpSpPr>
          <p:nvPr/>
        </p:nvGrpSpPr>
        <p:grpSpPr bwMode="auto">
          <a:xfrm>
            <a:off x="-36513" y="-26988"/>
            <a:ext cx="9180513" cy="935038"/>
            <a:chOff x="-23" y="-17"/>
            <a:chExt cx="5783" cy="589"/>
          </a:xfrm>
        </p:grpSpPr>
        <p:sp>
          <p:nvSpPr>
            <p:cNvPr id="24584" name="Rectangle 14"/>
            <p:cNvSpPr>
              <a:spLocks noChangeArrowheads="1"/>
            </p:cNvSpPr>
            <p:nvPr/>
          </p:nvSpPr>
          <p:spPr bwMode="auto">
            <a:xfrm>
              <a:off x="-23" y="-17"/>
              <a:ext cx="5783" cy="499"/>
            </a:xfrm>
            <a:prstGeom prst="rect">
              <a:avLst/>
            </a:prstGeom>
            <a:solidFill>
              <a:srgbClr val="00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24585" name="Rectangle 15"/>
            <p:cNvSpPr>
              <a:spLocks noChangeArrowheads="1"/>
            </p:cNvSpPr>
            <p:nvPr/>
          </p:nvSpPr>
          <p:spPr bwMode="auto">
            <a:xfrm>
              <a:off x="-23" y="482"/>
              <a:ext cx="5783" cy="90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24579" name="Text Box 16"/>
          <p:cNvSpPr txBox="1">
            <a:spLocks noChangeArrowheads="1"/>
          </p:cNvSpPr>
          <p:nvPr/>
        </p:nvSpPr>
        <p:spPr bwMode="auto">
          <a:xfrm>
            <a:off x="7091363" y="6237288"/>
            <a:ext cx="19446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bg1"/>
                </a:solidFill>
                <a:latin typeface="Army Cadet" pitchFamily="2" charset="0"/>
              </a:rPr>
              <a:t>ARMY CADET FORCE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4C7A"/>
                </a:solidFill>
                <a:latin typeface="Army Cadet" pitchFamily="2" charset="0"/>
              </a:rPr>
              <a:t>MAKE YOUR MARK</a:t>
            </a:r>
            <a:endParaRPr lang="en-US" altLang="en-US" sz="2000">
              <a:solidFill>
                <a:srgbClr val="004C7A"/>
              </a:solidFill>
              <a:latin typeface="Army Cadet" pitchFamily="2" charset="0"/>
            </a:endParaRPr>
          </a:p>
        </p:txBody>
      </p:sp>
      <p:pic>
        <p:nvPicPr>
          <p:cNvPr id="24580" name="Picture 17" descr="ArmyCadetForceLHd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6165850"/>
            <a:ext cx="3714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18"/>
          <p:cNvSpPr>
            <a:spLocks noChangeArrowheads="1"/>
          </p:cNvSpPr>
          <p:nvPr/>
        </p:nvSpPr>
        <p:spPr bwMode="auto">
          <a:xfrm>
            <a:off x="684213" y="173038"/>
            <a:ext cx="7343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D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Shooting in the ACF </a:t>
            </a:r>
            <a:r>
              <a:rPr lang="en-GB" altLang="en-US" sz="2800">
                <a:solidFill>
                  <a:srgbClr val="FFDD00"/>
                </a:solidFill>
                <a:latin typeface="Army Cadet" pitchFamily="2" charset="0"/>
              </a:rPr>
              <a:t>– </a:t>
            </a:r>
            <a:r>
              <a:rPr lang="en-GB" altLang="en-US" sz="2800" b="1">
                <a:solidFill>
                  <a:srgbClr val="FFDD00"/>
                </a:solidFill>
                <a:latin typeface="Arial" panose="020B0604020202020204" pitchFamily="34" charset="0"/>
              </a:rPr>
              <a:t>Recruiting &amp; Retention</a:t>
            </a:r>
            <a:endParaRPr lang="en-GB" altLang="en-US" sz="2800" b="1">
              <a:solidFill>
                <a:srgbClr val="FFDD00"/>
              </a:solidFill>
              <a:latin typeface="Army Cadet" pitchFamily="2" charset="0"/>
            </a:endParaRPr>
          </a:p>
        </p:txBody>
      </p:sp>
      <p:graphicFrame>
        <p:nvGraphicFramePr>
          <p:cNvPr id="24582" name="Object 2"/>
          <p:cNvGraphicFramePr>
            <a:graphicFrameLocks noChangeAspect="1"/>
          </p:cNvGraphicFramePr>
          <p:nvPr/>
        </p:nvGraphicFramePr>
        <p:xfrm>
          <a:off x="2286000" y="1009650"/>
          <a:ext cx="4000500" cy="564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Acrobat Document" r:id="rId5" imgW="4914695" imgH="6933952" progId="AcroExch.Document.7">
                  <p:embed/>
                </p:oleObj>
              </mc:Choice>
              <mc:Fallback>
                <p:oleObj name="Acrobat Document" r:id="rId5" imgW="4914695" imgH="6933952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009650"/>
                        <a:ext cx="4000500" cy="564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971550" y="3932238"/>
            <a:ext cx="1368425" cy="504825"/>
          </a:xfrm>
          <a:prstGeom prst="rightArrow">
            <a:avLst>
              <a:gd name="adj1" fmla="val 50000"/>
              <a:gd name="adj2" fmla="val 677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ChangeArrowheads="1"/>
          </p:cNvSpPr>
          <p:nvPr/>
        </p:nvSpPr>
        <p:spPr bwMode="auto">
          <a:xfrm>
            <a:off x="2654300" y="1485900"/>
            <a:ext cx="4797425" cy="2519363"/>
          </a:xfrm>
          <a:prstGeom prst="rect">
            <a:avLst/>
          </a:prstGeom>
          <a:solidFill>
            <a:srgbClr val="FFD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25000"/>
              </a:lnSpc>
              <a:buClr>
                <a:srgbClr val="004C7A"/>
              </a:buClr>
              <a:buFontTx/>
              <a:buAutoNum type="alphaLcPeriod"/>
            </a:pPr>
            <a:r>
              <a:rPr lang="en-GB" altLang="en-US" sz="2800" b="1">
                <a:solidFill>
                  <a:srgbClr val="004C7A"/>
                </a:solidFill>
                <a:latin typeface="Arial Narrow" panose="020B0606020202030204" pitchFamily="34" charset="0"/>
              </a:rPr>
              <a:t> Recruiting &amp; Retention</a:t>
            </a:r>
          </a:p>
          <a:p>
            <a:pPr>
              <a:lnSpc>
                <a:spcPct val="125000"/>
              </a:lnSpc>
              <a:buClr>
                <a:srgbClr val="004C7A"/>
              </a:buClr>
              <a:buFontTx/>
              <a:buAutoNum type="alphaLcPeriod"/>
            </a:pPr>
            <a:r>
              <a:rPr lang="en-GB" altLang="en-US" sz="2800" b="1">
                <a:solidFill>
                  <a:srgbClr val="004C7A"/>
                </a:solidFill>
                <a:latin typeface="Arial Narrow" panose="020B0606020202030204" pitchFamily="34" charset="0"/>
              </a:rPr>
              <a:t> </a:t>
            </a:r>
            <a:r>
              <a:rPr lang="en-GB" altLang="en-US" sz="2800" b="1">
                <a:solidFill>
                  <a:srgbClr val="FF0000"/>
                </a:solidFill>
                <a:latin typeface="Arial Narrow" panose="020B0606020202030204" pitchFamily="34" charset="0"/>
              </a:rPr>
              <a:t>APC Training Syllabus</a:t>
            </a:r>
          </a:p>
          <a:p>
            <a:pPr>
              <a:lnSpc>
                <a:spcPct val="125000"/>
              </a:lnSpc>
              <a:buClr>
                <a:srgbClr val="004C7A"/>
              </a:buClr>
              <a:buFontTx/>
              <a:buAutoNum type="alphaLcPeriod"/>
            </a:pPr>
            <a:r>
              <a:rPr lang="en-GB" altLang="en-US" sz="2800" b="1">
                <a:solidFill>
                  <a:srgbClr val="004C7A"/>
                </a:solidFill>
                <a:latin typeface="Arial Narrow" panose="020B0606020202030204" pitchFamily="34" charset="0"/>
              </a:rPr>
              <a:t> Competitions</a:t>
            </a:r>
          </a:p>
          <a:p>
            <a:pPr>
              <a:lnSpc>
                <a:spcPct val="125000"/>
              </a:lnSpc>
              <a:buClr>
                <a:srgbClr val="004C7A"/>
              </a:buClr>
              <a:buFontTx/>
              <a:buAutoNum type="alphaLcPeriod"/>
            </a:pPr>
            <a:r>
              <a:rPr lang="en-GB" altLang="en-US" sz="2800" b="1">
                <a:solidFill>
                  <a:srgbClr val="004C7A"/>
                </a:solidFill>
                <a:latin typeface="Arial Narrow" panose="020B0606020202030204" pitchFamily="34" charset="0"/>
              </a:rPr>
              <a:t> Duke of Edinburgh’s Award</a:t>
            </a:r>
          </a:p>
        </p:txBody>
      </p: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-36513" y="-26988"/>
            <a:ext cx="9180513" cy="935038"/>
            <a:chOff x="-23" y="-17"/>
            <a:chExt cx="5783" cy="589"/>
          </a:xfrm>
        </p:grpSpPr>
        <p:sp>
          <p:nvSpPr>
            <p:cNvPr id="26630" name="Rectangle 4"/>
            <p:cNvSpPr>
              <a:spLocks noChangeArrowheads="1"/>
            </p:cNvSpPr>
            <p:nvPr/>
          </p:nvSpPr>
          <p:spPr bwMode="auto">
            <a:xfrm>
              <a:off x="-23" y="-17"/>
              <a:ext cx="5783" cy="499"/>
            </a:xfrm>
            <a:prstGeom prst="rect">
              <a:avLst/>
            </a:prstGeom>
            <a:solidFill>
              <a:srgbClr val="00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26631" name="Rectangle 5"/>
            <p:cNvSpPr>
              <a:spLocks noChangeArrowheads="1"/>
            </p:cNvSpPr>
            <p:nvPr/>
          </p:nvSpPr>
          <p:spPr bwMode="auto">
            <a:xfrm>
              <a:off x="-23" y="482"/>
              <a:ext cx="5783" cy="90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550919" name="AutoShape 7"/>
          <p:cNvSpPr>
            <a:spLocks noChangeArrowheads="1"/>
          </p:cNvSpPr>
          <p:nvPr/>
        </p:nvSpPr>
        <p:spPr bwMode="auto">
          <a:xfrm>
            <a:off x="1187450" y="2203450"/>
            <a:ext cx="1368425" cy="504825"/>
          </a:xfrm>
          <a:prstGeom prst="rightArrow">
            <a:avLst>
              <a:gd name="adj1" fmla="val 50000"/>
              <a:gd name="adj2" fmla="val 677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6629" name="Rectangle 10"/>
          <p:cNvSpPr>
            <a:spLocks noChangeArrowheads="1"/>
          </p:cNvSpPr>
          <p:nvPr/>
        </p:nvSpPr>
        <p:spPr bwMode="auto">
          <a:xfrm>
            <a:off x="107950" y="223838"/>
            <a:ext cx="871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DD00"/>
                </a:solidFill>
                <a:latin typeface="Calibri" panose="020F0502020204030204" pitchFamily="34" charset="0"/>
              </a:rPr>
              <a:t>ACF Shooting Officers’ Conference – the role of shooting in the ACF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5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5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4" grpId="0" animBg="1" autoUpdateAnimBg="0"/>
      <p:bldP spid="5509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52" name="Rectangle 8"/>
          <p:cNvSpPr>
            <a:spLocks noChangeArrowheads="1"/>
          </p:cNvSpPr>
          <p:nvPr/>
        </p:nvSpPr>
        <p:spPr bwMode="auto">
          <a:xfrm>
            <a:off x="2014538" y="2638425"/>
            <a:ext cx="4573587" cy="2662238"/>
          </a:xfrm>
          <a:prstGeom prst="rect">
            <a:avLst/>
          </a:prstGeom>
          <a:solidFill>
            <a:srgbClr val="FFD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25000"/>
              </a:lnSpc>
              <a:buClr>
                <a:srgbClr val="004C7A"/>
              </a:buClr>
            </a:pPr>
            <a:r>
              <a:rPr lang="en-GB" altLang="en-US" sz="2800" b="1">
                <a:solidFill>
                  <a:srgbClr val="004C7A"/>
                </a:solidFill>
                <a:latin typeface="Arial Narrow" panose="020B0606020202030204" pitchFamily="34" charset="0"/>
              </a:rPr>
              <a:t>Core syllabus subject </a:t>
            </a:r>
          </a:p>
          <a:p>
            <a:pPr>
              <a:lnSpc>
                <a:spcPct val="125000"/>
              </a:lnSpc>
              <a:buClr>
                <a:srgbClr val="004C7A"/>
              </a:buClr>
            </a:pPr>
            <a:r>
              <a:rPr lang="en-GB" altLang="en-US" sz="2800" b="1">
                <a:solidFill>
                  <a:srgbClr val="004C7A"/>
                </a:solidFill>
                <a:latin typeface="Arial Narrow" panose="020B0606020202030204" pitchFamily="34" charset="0"/>
              </a:rPr>
              <a:t>At all levels</a:t>
            </a:r>
          </a:p>
          <a:p>
            <a:pPr>
              <a:lnSpc>
                <a:spcPct val="125000"/>
              </a:lnSpc>
              <a:buClr>
                <a:srgbClr val="004C7A"/>
              </a:buClr>
            </a:pPr>
            <a:r>
              <a:rPr lang="en-GB" altLang="en-US" sz="2800" b="1">
                <a:solidFill>
                  <a:srgbClr val="004C7A"/>
                </a:solidFill>
                <a:latin typeface="Arial Narrow" panose="020B0606020202030204" pitchFamily="34" charset="0"/>
              </a:rPr>
              <a:t>Progressive</a:t>
            </a:r>
          </a:p>
          <a:p>
            <a:pPr>
              <a:lnSpc>
                <a:spcPct val="125000"/>
              </a:lnSpc>
              <a:buClr>
                <a:srgbClr val="004C7A"/>
              </a:buClr>
            </a:pPr>
            <a:r>
              <a:rPr lang="en-GB" altLang="en-US" sz="2800" b="1">
                <a:solidFill>
                  <a:srgbClr val="004C7A"/>
                </a:solidFill>
                <a:latin typeface="Arial Narrow" panose="020B0606020202030204" pitchFamily="34" charset="0"/>
              </a:rPr>
              <a:t>Flexible </a:t>
            </a:r>
          </a:p>
        </p:txBody>
      </p:sp>
      <p:sp>
        <p:nvSpPr>
          <p:cNvPr id="28675" name="Rectangle 11"/>
          <p:cNvSpPr>
            <a:spLocks noChangeArrowheads="1"/>
          </p:cNvSpPr>
          <p:nvPr/>
        </p:nvSpPr>
        <p:spPr bwMode="auto">
          <a:xfrm>
            <a:off x="493713" y="1227138"/>
            <a:ext cx="55181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FFCC00"/>
              </a:buClr>
              <a:buFontTx/>
              <a:buNone/>
            </a:pPr>
            <a:r>
              <a:rPr lang="en-GB" altLang="en-US" sz="2800" b="1">
                <a:solidFill>
                  <a:srgbClr val="004C7A"/>
                </a:solidFill>
                <a:latin typeface="Arial Narrow" panose="020B0606020202030204" pitchFamily="34" charset="0"/>
              </a:rPr>
              <a:t> b.  APC TRAINING SYLLABUS</a:t>
            </a:r>
            <a:endParaRPr lang="en-GB" altLang="en-US" sz="2800" i="1" u="sng">
              <a:solidFill>
                <a:srgbClr val="004C7A"/>
              </a:solidFill>
              <a:latin typeface="Arial Narrow" panose="020B0606020202030204" pitchFamily="34" charset="0"/>
            </a:endParaRPr>
          </a:p>
        </p:txBody>
      </p:sp>
      <p:sp>
        <p:nvSpPr>
          <p:cNvPr id="28676" name="Rectangle 12"/>
          <p:cNvSpPr>
            <a:spLocks noChangeArrowheads="1"/>
          </p:cNvSpPr>
          <p:nvPr/>
        </p:nvSpPr>
        <p:spPr bwMode="auto">
          <a:xfrm>
            <a:off x="1865313" y="1968500"/>
            <a:ext cx="37147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FFCC00"/>
              </a:buClr>
              <a:buFontTx/>
              <a:buNone/>
            </a:pPr>
            <a:r>
              <a:rPr lang="en-GB" altLang="en-US" sz="2800" b="1">
                <a:solidFill>
                  <a:srgbClr val="004C7A"/>
                </a:solidFill>
                <a:latin typeface="Arial Narrow" panose="020B0606020202030204" pitchFamily="34" charset="0"/>
              </a:rPr>
              <a:t> Shooting</a:t>
            </a:r>
            <a:endParaRPr lang="en-GB" altLang="en-US" sz="2800" i="1" u="sng">
              <a:solidFill>
                <a:srgbClr val="004C7A"/>
              </a:solidFill>
              <a:latin typeface="Arial Narrow" panose="020B0606020202030204" pitchFamily="34" charset="0"/>
            </a:endParaRPr>
          </a:p>
        </p:txBody>
      </p:sp>
      <p:sp>
        <p:nvSpPr>
          <p:cNvPr id="28677" name="Rectangle 10"/>
          <p:cNvSpPr>
            <a:spLocks noChangeArrowheads="1"/>
          </p:cNvSpPr>
          <p:nvPr/>
        </p:nvSpPr>
        <p:spPr bwMode="auto">
          <a:xfrm>
            <a:off x="107950" y="223838"/>
            <a:ext cx="871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DD00"/>
                </a:solidFill>
                <a:latin typeface="Calibri" panose="020F0502020204030204" pitchFamily="34" charset="0"/>
              </a:rPr>
              <a:t>ACF Shooting Officers’ Conference – the role of shooting in the ACF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15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654300" y="1485900"/>
            <a:ext cx="5518150" cy="2663825"/>
          </a:xfrm>
          <a:prstGeom prst="rect">
            <a:avLst/>
          </a:prstGeom>
          <a:solidFill>
            <a:srgbClr val="FFD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25000"/>
              </a:lnSpc>
              <a:buClr>
                <a:srgbClr val="004C7A"/>
              </a:buClr>
              <a:buFontTx/>
              <a:buAutoNum type="alphaLcPeriod"/>
            </a:pPr>
            <a:r>
              <a:rPr lang="en-GB" altLang="en-US" sz="2800" b="1">
                <a:solidFill>
                  <a:srgbClr val="004C7A"/>
                </a:solidFill>
                <a:latin typeface="Arial Narrow" panose="020B0606020202030204" pitchFamily="34" charset="0"/>
              </a:rPr>
              <a:t> Recruiting &amp; Retention</a:t>
            </a:r>
          </a:p>
          <a:p>
            <a:pPr>
              <a:lnSpc>
                <a:spcPct val="125000"/>
              </a:lnSpc>
              <a:buClr>
                <a:srgbClr val="004C7A"/>
              </a:buClr>
              <a:buFontTx/>
              <a:buAutoNum type="alphaLcPeriod"/>
            </a:pPr>
            <a:r>
              <a:rPr lang="en-GB" altLang="en-US" sz="2800" b="1">
                <a:solidFill>
                  <a:srgbClr val="004C7A"/>
                </a:solidFill>
                <a:latin typeface="Arial Narrow" panose="020B0606020202030204" pitchFamily="34" charset="0"/>
              </a:rPr>
              <a:t> APC Training Syllabus</a:t>
            </a:r>
          </a:p>
          <a:p>
            <a:pPr>
              <a:lnSpc>
                <a:spcPct val="125000"/>
              </a:lnSpc>
              <a:buClr>
                <a:srgbClr val="004C7A"/>
              </a:buClr>
              <a:buFontTx/>
              <a:buAutoNum type="alphaLcPeriod"/>
            </a:pPr>
            <a:r>
              <a:rPr lang="en-GB" altLang="en-US" sz="2800" b="1">
                <a:solidFill>
                  <a:srgbClr val="004C7A"/>
                </a:solidFill>
                <a:latin typeface="Arial Narrow" panose="020B0606020202030204" pitchFamily="34" charset="0"/>
              </a:rPr>
              <a:t> </a:t>
            </a:r>
            <a:r>
              <a:rPr lang="en-GB" altLang="en-US" sz="2800" b="1">
                <a:solidFill>
                  <a:srgbClr val="FF0000"/>
                </a:solidFill>
                <a:latin typeface="Arial Narrow" panose="020B0606020202030204" pitchFamily="34" charset="0"/>
              </a:rPr>
              <a:t>Competitions</a:t>
            </a:r>
          </a:p>
          <a:p>
            <a:pPr>
              <a:lnSpc>
                <a:spcPct val="125000"/>
              </a:lnSpc>
              <a:buClr>
                <a:srgbClr val="004C7A"/>
              </a:buClr>
              <a:buFontTx/>
              <a:buAutoNum type="alphaLcPeriod"/>
            </a:pPr>
            <a:r>
              <a:rPr lang="en-GB" altLang="en-US" sz="2800" b="1">
                <a:solidFill>
                  <a:srgbClr val="004C7A"/>
                </a:solidFill>
                <a:latin typeface="Arial Narrow" panose="020B0606020202030204" pitchFamily="34" charset="0"/>
              </a:rPr>
              <a:t> Duke of Edinburgh’s Award</a:t>
            </a:r>
          </a:p>
        </p:txBody>
      </p:sp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-36513" y="-26988"/>
            <a:ext cx="9180513" cy="935038"/>
            <a:chOff x="-23" y="-17"/>
            <a:chExt cx="5783" cy="589"/>
          </a:xfrm>
        </p:grpSpPr>
        <p:sp>
          <p:nvSpPr>
            <p:cNvPr id="30726" name="Rectangle 4"/>
            <p:cNvSpPr>
              <a:spLocks noChangeArrowheads="1"/>
            </p:cNvSpPr>
            <p:nvPr/>
          </p:nvSpPr>
          <p:spPr bwMode="auto">
            <a:xfrm>
              <a:off x="-23" y="-17"/>
              <a:ext cx="5783" cy="499"/>
            </a:xfrm>
            <a:prstGeom prst="rect">
              <a:avLst/>
            </a:prstGeom>
            <a:solidFill>
              <a:srgbClr val="00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0727" name="Rectangle 5"/>
            <p:cNvSpPr>
              <a:spLocks noChangeArrowheads="1"/>
            </p:cNvSpPr>
            <p:nvPr/>
          </p:nvSpPr>
          <p:spPr bwMode="auto">
            <a:xfrm>
              <a:off x="-23" y="482"/>
              <a:ext cx="5783" cy="90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546823" name="AutoShape 7"/>
          <p:cNvSpPr>
            <a:spLocks noChangeArrowheads="1"/>
          </p:cNvSpPr>
          <p:nvPr/>
        </p:nvSpPr>
        <p:spPr bwMode="auto">
          <a:xfrm>
            <a:off x="1116013" y="2852738"/>
            <a:ext cx="1439862" cy="504825"/>
          </a:xfrm>
          <a:prstGeom prst="rightArrow">
            <a:avLst>
              <a:gd name="adj1" fmla="val 50000"/>
              <a:gd name="adj2" fmla="val 7130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0725" name="Rectangle 10"/>
          <p:cNvSpPr>
            <a:spLocks noChangeArrowheads="1"/>
          </p:cNvSpPr>
          <p:nvPr/>
        </p:nvSpPr>
        <p:spPr bwMode="auto">
          <a:xfrm>
            <a:off x="107950" y="223838"/>
            <a:ext cx="871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DD00"/>
                </a:solidFill>
                <a:latin typeface="Calibri" panose="020F0502020204030204" pitchFamily="34" charset="0"/>
              </a:rPr>
              <a:t>ACF Shooting Officers’ Conference – the role of shooting in the ACF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46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5" name="Rectangle 7"/>
          <p:cNvSpPr>
            <a:spLocks noChangeArrowheads="1"/>
          </p:cNvSpPr>
          <p:nvPr/>
        </p:nvSpPr>
        <p:spPr bwMode="auto">
          <a:xfrm>
            <a:off x="606425" y="1846263"/>
            <a:ext cx="7850188" cy="3382962"/>
          </a:xfrm>
          <a:prstGeom prst="rect">
            <a:avLst/>
          </a:prstGeom>
          <a:solidFill>
            <a:srgbClr val="FFD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Clr>
                <a:srgbClr val="004C7A"/>
              </a:buClr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Encourages high standards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004C7A"/>
              </a:buClr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Provides incentive to do well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004C7A"/>
              </a:buClr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Excellent for character building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004C7A"/>
              </a:buClr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Helps to develop qualities</a:t>
            </a:r>
          </a:p>
          <a:p>
            <a:pPr>
              <a:lnSpc>
                <a:spcPct val="75000"/>
              </a:lnSpc>
              <a:spcBef>
                <a:spcPct val="0"/>
              </a:spcBef>
              <a:spcAft>
                <a:spcPts val="1200"/>
              </a:spcAft>
              <a:buClr>
                <a:srgbClr val="004C7A"/>
              </a:buClr>
              <a:buFontTx/>
              <a:buNone/>
            </a:pPr>
            <a:r>
              <a:rPr lang="en-GB" altLang="en-US" sz="2400">
                <a:solidFill>
                  <a:srgbClr val="004C7A"/>
                </a:solidFill>
                <a:latin typeface="Arial Narrow" panose="020B0606020202030204" pitchFamily="34" charset="0"/>
              </a:rPr>
              <a:t>	Determination - Concentration - Self-reliance</a:t>
            </a:r>
          </a:p>
          <a:p>
            <a:pPr>
              <a:lnSpc>
                <a:spcPct val="75000"/>
              </a:lnSpc>
              <a:spcBef>
                <a:spcPct val="0"/>
              </a:spcBef>
              <a:spcAft>
                <a:spcPts val="1200"/>
              </a:spcAft>
              <a:buClr>
                <a:srgbClr val="004C7A"/>
              </a:buClr>
              <a:buFontTx/>
              <a:buNone/>
            </a:pPr>
            <a:r>
              <a:rPr lang="en-GB" altLang="en-US" sz="2400">
                <a:solidFill>
                  <a:srgbClr val="004C7A"/>
                </a:solidFill>
                <a:latin typeface="Arial Narrow" panose="020B0606020202030204" pitchFamily="34" charset="0"/>
              </a:rPr>
              <a:t>	Leadership - Esprit de Corps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004C7A"/>
              </a:buClr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Encourages  care, maintenance and safe handling of rifles</a:t>
            </a:r>
          </a:p>
        </p:txBody>
      </p:sp>
      <p:sp>
        <p:nvSpPr>
          <p:cNvPr id="32771" name="Rectangle 9"/>
          <p:cNvSpPr>
            <a:spLocks noChangeArrowheads="1"/>
          </p:cNvSpPr>
          <p:nvPr/>
        </p:nvSpPr>
        <p:spPr bwMode="auto">
          <a:xfrm>
            <a:off x="611188" y="1052513"/>
            <a:ext cx="7200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4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Values of Competition Shooting</a:t>
            </a:r>
          </a:p>
        </p:txBody>
      </p:sp>
      <p:sp>
        <p:nvSpPr>
          <p:cNvPr id="32772" name="Rectangle 10"/>
          <p:cNvSpPr>
            <a:spLocks noChangeArrowheads="1"/>
          </p:cNvSpPr>
          <p:nvPr/>
        </p:nvSpPr>
        <p:spPr bwMode="auto">
          <a:xfrm>
            <a:off x="107950" y="223838"/>
            <a:ext cx="6264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DD00"/>
                </a:solidFill>
                <a:latin typeface="Calibri" panose="020F0502020204030204" pitchFamily="34" charset="0"/>
              </a:rPr>
              <a:t>ACF Shooting Officers’ Conference  - competitions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8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5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Sgt Robinson with CADSAM Shield 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437063"/>
            <a:ext cx="30099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7"/>
          <p:cNvSpPr>
            <a:spLocks noChangeArrowheads="1"/>
          </p:cNvSpPr>
          <p:nvPr/>
        </p:nvSpPr>
        <p:spPr bwMode="auto">
          <a:xfrm>
            <a:off x="395288" y="1557338"/>
            <a:ext cx="439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4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 Comd ACF Shooting Directive</a:t>
            </a:r>
          </a:p>
        </p:txBody>
      </p:sp>
      <p:sp>
        <p:nvSpPr>
          <p:cNvPr id="34820" name="Rectangle 10"/>
          <p:cNvSpPr>
            <a:spLocks noChangeArrowheads="1"/>
          </p:cNvSpPr>
          <p:nvPr/>
        </p:nvSpPr>
        <p:spPr bwMode="auto">
          <a:xfrm>
            <a:off x="107950" y="223838"/>
            <a:ext cx="6264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DD00"/>
                </a:solidFill>
                <a:latin typeface="Calibri" panose="020F0502020204030204" pitchFamily="34" charset="0"/>
              </a:rPr>
              <a:t>ACF Shooting Officers’ Conference  - competitions</a:t>
            </a:r>
          </a:p>
        </p:txBody>
      </p:sp>
      <p:sp>
        <p:nvSpPr>
          <p:cNvPr id="34821" name="Rectangle 7"/>
          <p:cNvSpPr>
            <a:spLocks noChangeArrowheads="1"/>
          </p:cNvSpPr>
          <p:nvPr/>
        </p:nvSpPr>
        <p:spPr bwMode="auto">
          <a:xfrm>
            <a:off x="395288" y="2373313"/>
            <a:ext cx="784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4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SHOOTING COMPETITIONS AND ACTIVITIES THAT SATISFY THE REQUIREMENTS OF THE APC (ACF) SYLLABUS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47700" y="2205038"/>
            <a:ext cx="4537075" cy="863600"/>
          </a:xfrm>
          <a:prstGeom prst="rect">
            <a:avLst/>
          </a:prstGeom>
          <a:solidFill>
            <a:srgbClr val="FFD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25000"/>
              </a:lnSpc>
              <a:buClr>
                <a:srgbClr val="004C7A"/>
              </a:buClr>
              <a:buFont typeface="Monotype Sorts" pitchFamily="2" charset="2"/>
              <a:buChar char="è"/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 Cadet Hundred - indiv &amp; team</a:t>
            </a:r>
          </a:p>
        </p:txBody>
      </p:sp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611188" y="1214438"/>
            <a:ext cx="1630362" cy="546100"/>
          </a:xfrm>
          <a:prstGeom prst="rect">
            <a:avLst/>
          </a:prstGeom>
          <a:solidFill>
            <a:srgbClr val="FFD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FFCC00"/>
              </a:buClr>
              <a:buFontTx/>
              <a:buNone/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 .22 RIFLE</a:t>
            </a:r>
            <a:endParaRPr lang="en-GB" altLang="en-US" sz="2400" i="1" u="sng">
              <a:solidFill>
                <a:srgbClr val="004C7A"/>
              </a:solidFill>
              <a:latin typeface="Arial Narrow" panose="020B0606020202030204" pitchFamily="34" charset="0"/>
            </a:endParaRPr>
          </a:p>
        </p:txBody>
      </p:sp>
      <p:sp>
        <p:nvSpPr>
          <p:cNvPr id="36868" name="Rectangle 15"/>
          <p:cNvSpPr>
            <a:spLocks noChangeArrowheads="1"/>
          </p:cNvSpPr>
          <p:nvPr/>
        </p:nvSpPr>
        <p:spPr bwMode="auto">
          <a:xfrm>
            <a:off x="611188" y="3500438"/>
            <a:ext cx="8143875" cy="863600"/>
          </a:xfrm>
          <a:prstGeom prst="rect">
            <a:avLst/>
          </a:prstGeom>
          <a:solidFill>
            <a:srgbClr val="FFD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25000"/>
              </a:lnSpc>
              <a:buClr>
                <a:srgbClr val="004C7A"/>
              </a:buClr>
              <a:buFont typeface="Monotype Sorts" pitchFamily="2" charset="2"/>
              <a:buChar char="è"/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 News of the World – detachment  team  (any .22 rifle)</a:t>
            </a:r>
          </a:p>
        </p:txBody>
      </p:sp>
      <p:sp>
        <p:nvSpPr>
          <p:cNvPr id="36869" name="Rectangle 2"/>
          <p:cNvSpPr>
            <a:spLocks noChangeArrowheads="1"/>
          </p:cNvSpPr>
          <p:nvPr/>
        </p:nvSpPr>
        <p:spPr bwMode="auto">
          <a:xfrm>
            <a:off x="5189538" y="2205038"/>
            <a:ext cx="3846512" cy="863600"/>
          </a:xfrm>
          <a:prstGeom prst="rect">
            <a:avLst/>
          </a:prstGeom>
          <a:solidFill>
            <a:srgbClr val="FFD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25000"/>
              </a:lnSpc>
              <a:buClr>
                <a:srgbClr val="004C7A"/>
              </a:buClr>
              <a:buFontTx/>
              <a:buNone/>
            </a:pPr>
            <a:r>
              <a:rPr lang="en-GB" altLang="en-US" sz="2000" b="1">
                <a:solidFill>
                  <a:srgbClr val="004C7A"/>
                </a:solidFill>
                <a:latin typeface="Arial Narrow" panose="020B0606020202030204" pitchFamily="34" charset="0"/>
              </a:rPr>
              <a:t>c1500 cadets; 260 Dets; 30 Counties</a:t>
            </a:r>
          </a:p>
        </p:txBody>
      </p:sp>
      <p:sp>
        <p:nvSpPr>
          <p:cNvPr id="36870" name="Rectangle 15"/>
          <p:cNvSpPr>
            <a:spLocks noChangeArrowheads="1"/>
          </p:cNvSpPr>
          <p:nvPr/>
        </p:nvSpPr>
        <p:spPr bwMode="auto">
          <a:xfrm>
            <a:off x="619125" y="4797425"/>
            <a:ext cx="8135938" cy="863600"/>
          </a:xfrm>
          <a:prstGeom prst="rect">
            <a:avLst/>
          </a:prstGeom>
          <a:solidFill>
            <a:srgbClr val="FFD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25000"/>
              </a:lnSpc>
              <a:buClr>
                <a:srgbClr val="004C7A"/>
              </a:buClr>
              <a:buFont typeface="Monotype Sorts" pitchFamily="2" charset="2"/>
              <a:buChar char="è"/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 Walter Kirke Trophy – detachment team  (No. 8 Rifle as issued)</a:t>
            </a:r>
          </a:p>
        </p:txBody>
      </p:sp>
      <p:sp>
        <p:nvSpPr>
          <p:cNvPr id="36871" name="Rectangle 10"/>
          <p:cNvSpPr>
            <a:spLocks noChangeArrowheads="1"/>
          </p:cNvSpPr>
          <p:nvPr/>
        </p:nvSpPr>
        <p:spPr bwMode="auto">
          <a:xfrm>
            <a:off x="107950" y="223838"/>
            <a:ext cx="6264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DD00"/>
                </a:solidFill>
                <a:latin typeface="Calibri" panose="020F0502020204030204" pitchFamily="34" charset="0"/>
              </a:rPr>
              <a:t>ACF Shooting Officers’ Conference  - competitions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9" descr="01 - CISSAM Oct 05 - ACF National Team - Winners of Inter-ServiceMa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57563"/>
            <a:ext cx="4364038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7"/>
          <p:cNvSpPr>
            <a:spLocks noChangeArrowheads="1"/>
          </p:cNvSpPr>
          <p:nvPr/>
        </p:nvSpPr>
        <p:spPr bwMode="auto">
          <a:xfrm>
            <a:off x="250825" y="1928813"/>
            <a:ext cx="8713788" cy="1149350"/>
          </a:xfrm>
          <a:prstGeom prst="rect">
            <a:avLst/>
          </a:prstGeom>
          <a:solidFill>
            <a:srgbClr val="FFD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25000"/>
              </a:lnSpc>
              <a:buClr>
                <a:srgbClr val="004C7A"/>
              </a:buClr>
              <a:buFont typeface="Monotype Sorts" pitchFamily="2" charset="2"/>
              <a:buChar char="è"/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 Brigade Skill at Arms Meetings - Sep</a:t>
            </a:r>
          </a:p>
          <a:p>
            <a:pPr>
              <a:lnSpc>
                <a:spcPct val="125000"/>
              </a:lnSpc>
              <a:buClr>
                <a:srgbClr val="004C7A"/>
              </a:buClr>
              <a:buFont typeface="Monotype Sorts" pitchFamily="2" charset="2"/>
              <a:buChar char="è"/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 Cadet Inter-Service Skill at Arms Meeting (CISSAM) - Pirbright - Oct</a:t>
            </a:r>
          </a:p>
        </p:txBody>
      </p:sp>
      <p:sp>
        <p:nvSpPr>
          <p:cNvPr id="38916" name="Rectangle 12"/>
          <p:cNvSpPr>
            <a:spLocks noChangeArrowheads="1"/>
          </p:cNvSpPr>
          <p:nvPr/>
        </p:nvSpPr>
        <p:spPr bwMode="auto">
          <a:xfrm>
            <a:off x="285750" y="1143000"/>
            <a:ext cx="1846263" cy="546100"/>
          </a:xfrm>
          <a:prstGeom prst="rect">
            <a:avLst/>
          </a:prstGeom>
          <a:solidFill>
            <a:srgbClr val="FFD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FFCC00"/>
              </a:buClr>
              <a:buFontTx/>
              <a:buNone/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 GP RIFLE</a:t>
            </a:r>
            <a:endParaRPr lang="en-GB" altLang="en-US" sz="2400" i="1" u="sng">
              <a:solidFill>
                <a:srgbClr val="004C7A"/>
              </a:solidFill>
              <a:latin typeface="Arial Narrow" panose="020B0606020202030204" pitchFamily="34" charset="0"/>
            </a:endParaRPr>
          </a:p>
        </p:txBody>
      </p:sp>
      <p:sp>
        <p:nvSpPr>
          <p:cNvPr id="38917" name="Text Box 15"/>
          <p:cNvSpPr txBox="1">
            <a:spLocks noChangeArrowheads="1"/>
          </p:cNvSpPr>
          <p:nvPr/>
        </p:nvSpPr>
        <p:spPr bwMode="auto">
          <a:xfrm>
            <a:off x="250825" y="2852738"/>
            <a:ext cx="8713788" cy="396875"/>
          </a:xfrm>
          <a:prstGeom prst="rect">
            <a:avLst/>
          </a:prstGeom>
          <a:solidFill>
            <a:srgbClr val="FFD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  <a:latin typeface="Arial Narrow" panose="020B0606020202030204" pitchFamily="34" charset="0"/>
              </a:rPr>
              <a:t>Tri-Service – 52 Teams – 260 Cadets – 150 Adults</a:t>
            </a:r>
            <a:endParaRPr lang="en-US" altLang="en-US" sz="2000" b="1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8918" name="Rectangle 10"/>
          <p:cNvSpPr>
            <a:spLocks noChangeArrowheads="1"/>
          </p:cNvSpPr>
          <p:nvPr/>
        </p:nvSpPr>
        <p:spPr bwMode="auto">
          <a:xfrm>
            <a:off x="107950" y="223838"/>
            <a:ext cx="6264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DD00"/>
                </a:solidFill>
                <a:latin typeface="Calibri" panose="020F0502020204030204" pitchFamily="34" charset="0"/>
              </a:rPr>
              <a:t>ACF Shooting Officers’ Conference - competitions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5181600" y="11430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5123" name="Group 5"/>
          <p:cNvGrpSpPr>
            <a:grpSpLocks/>
          </p:cNvGrpSpPr>
          <p:nvPr/>
        </p:nvGrpSpPr>
        <p:grpSpPr bwMode="auto">
          <a:xfrm>
            <a:off x="-36513" y="-26988"/>
            <a:ext cx="9180513" cy="935038"/>
            <a:chOff x="-23" y="-17"/>
            <a:chExt cx="5783" cy="589"/>
          </a:xfrm>
        </p:grpSpPr>
        <p:sp>
          <p:nvSpPr>
            <p:cNvPr id="5127" name="Rectangle 6"/>
            <p:cNvSpPr>
              <a:spLocks noChangeArrowheads="1"/>
            </p:cNvSpPr>
            <p:nvPr/>
          </p:nvSpPr>
          <p:spPr bwMode="auto">
            <a:xfrm>
              <a:off x="-23" y="-17"/>
              <a:ext cx="5783" cy="499"/>
            </a:xfrm>
            <a:prstGeom prst="rect">
              <a:avLst/>
            </a:prstGeom>
            <a:solidFill>
              <a:srgbClr val="00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5128" name="Rectangle 7"/>
            <p:cNvSpPr>
              <a:spLocks noChangeArrowheads="1"/>
            </p:cNvSpPr>
            <p:nvPr/>
          </p:nvSpPr>
          <p:spPr bwMode="auto">
            <a:xfrm>
              <a:off x="-23" y="482"/>
              <a:ext cx="5783" cy="90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5124" name="TextBox 9"/>
          <p:cNvSpPr txBox="1">
            <a:spLocks noChangeArrowheads="1"/>
          </p:cNvSpPr>
          <p:nvPr/>
        </p:nvSpPr>
        <p:spPr bwMode="auto">
          <a:xfrm>
            <a:off x="0" y="2349500"/>
            <a:ext cx="914400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2800" b="1">
                <a:solidFill>
                  <a:srgbClr val="004C7A"/>
                </a:solidFill>
                <a:latin typeface="Arial Narrow" panose="020B0606020202030204" pitchFamily="34" charset="0"/>
              </a:rPr>
              <a:t>Lt Col Mark Geernaert-Davies</a:t>
            </a:r>
          </a:p>
          <a:p>
            <a:pPr algn="ctr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2000">
                <a:solidFill>
                  <a:srgbClr val="004C7A"/>
                </a:solidFill>
                <a:latin typeface="Arial Narrow" panose="020B0606020202030204" pitchFamily="34" charset="0"/>
              </a:rPr>
              <a:t>Regional  Army Cadet Shooting Advisor</a:t>
            </a:r>
          </a:p>
          <a:p>
            <a:pPr algn="ctr"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GB" altLang="en-US" sz="2000">
                <a:solidFill>
                  <a:srgbClr val="004C7A"/>
                </a:solidFill>
                <a:latin typeface="Arial Narrow" panose="020B0606020202030204" pitchFamily="34" charset="0"/>
              </a:rPr>
              <a:t>Chairman Army Cadet Shooting Committee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000">
              <a:solidFill>
                <a:srgbClr val="004C7A"/>
              </a:solidFill>
              <a:latin typeface="Arial Narrow" panose="020B0606020202030204" pitchFamily="34" charset="0"/>
            </a:endParaRPr>
          </a:p>
        </p:txBody>
      </p:sp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107950" y="223838"/>
            <a:ext cx="6264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DD00"/>
                </a:solidFill>
                <a:latin typeface="Calibri" panose="020F0502020204030204" pitchFamily="34" charset="0"/>
              </a:rPr>
              <a:t>ACF Shooting Officers’ Conference </a:t>
            </a:r>
          </a:p>
        </p:txBody>
      </p:sp>
      <p:pic>
        <p:nvPicPr>
          <p:cNvPr id="5126" name="Picture 4" descr="ArmyCadetForceLHd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15888"/>
            <a:ext cx="12001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5440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ChangeArrowheads="1"/>
          </p:cNvSpPr>
          <p:nvPr/>
        </p:nvSpPr>
        <p:spPr bwMode="auto">
          <a:xfrm>
            <a:off x="250825" y="1700213"/>
            <a:ext cx="8497888" cy="1943100"/>
          </a:xfrm>
          <a:prstGeom prst="rect">
            <a:avLst/>
          </a:prstGeom>
          <a:solidFill>
            <a:srgbClr val="FFD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004C7A"/>
              </a:buClr>
              <a:buFont typeface="Monotype Sorts" pitchFamily="2" charset="2"/>
              <a:buChar char="è"/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 Brigade TR Meetings - May</a:t>
            </a:r>
          </a:p>
          <a:p>
            <a:pPr>
              <a:buClr>
                <a:srgbClr val="004C7A"/>
              </a:buClr>
              <a:buFont typeface="Monotype Sorts" pitchFamily="2" charset="2"/>
              <a:buChar char="è"/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 Inter-Service Cadet Rifle Meeting (ISCRM) - Bisley - Jul</a:t>
            </a:r>
          </a:p>
          <a:p>
            <a:pPr>
              <a:buClr>
                <a:srgbClr val="004C7A"/>
              </a:buClr>
              <a:buFont typeface="Monotype Sorts" pitchFamily="2" charset="2"/>
              <a:buChar char="è"/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 NRA Imperial Meeting - Bisley - Jul</a:t>
            </a:r>
          </a:p>
          <a:p>
            <a:pPr>
              <a:buClr>
                <a:srgbClr val="004C7A"/>
              </a:buClr>
              <a:buFont typeface="Monotype Sorts" pitchFamily="2" charset="2"/>
              <a:buChar char="è"/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 National Teams abroad</a:t>
            </a:r>
          </a:p>
        </p:txBody>
      </p:sp>
      <p:sp>
        <p:nvSpPr>
          <p:cNvPr id="40963" name="Rectangle 14"/>
          <p:cNvSpPr>
            <a:spLocks noChangeArrowheads="1"/>
          </p:cNvSpPr>
          <p:nvPr/>
        </p:nvSpPr>
        <p:spPr bwMode="auto">
          <a:xfrm>
            <a:off x="214313" y="1011238"/>
            <a:ext cx="2278062" cy="546100"/>
          </a:xfrm>
          <a:prstGeom prst="rect">
            <a:avLst/>
          </a:prstGeom>
          <a:solidFill>
            <a:srgbClr val="FFD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FFCC00"/>
              </a:buClr>
              <a:buFontTx/>
              <a:buNone/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 TARGET RIFLE</a:t>
            </a:r>
            <a:endParaRPr lang="en-GB" altLang="en-US" sz="2400" i="1" u="sng">
              <a:solidFill>
                <a:srgbClr val="004C7A"/>
              </a:solidFill>
              <a:latin typeface="Arial Narrow" panose="020B0606020202030204" pitchFamily="34" charset="0"/>
            </a:endParaRPr>
          </a:p>
        </p:txBody>
      </p:sp>
      <p:sp>
        <p:nvSpPr>
          <p:cNvPr id="40964" name="Rectangle 10"/>
          <p:cNvSpPr>
            <a:spLocks noChangeArrowheads="1"/>
          </p:cNvSpPr>
          <p:nvPr/>
        </p:nvSpPr>
        <p:spPr bwMode="auto">
          <a:xfrm>
            <a:off x="107950" y="223838"/>
            <a:ext cx="6264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DD00"/>
                </a:solidFill>
                <a:latin typeface="Calibri" panose="020F0502020204030204" pitchFamily="34" charset="0"/>
              </a:rPr>
              <a:t>ACF Shooting Officers’ Conference  - competitions</a:t>
            </a:r>
          </a:p>
        </p:txBody>
      </p:sp>
      <p:pic>
        <p:nvPicPr>
          <p:cNvPr id="40965" name="Picture 9" descr="FB TR - Pre-Bis Coaching Cs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79825"/>
            <a:ext cx="3889375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66" name="Object 1"/>
          <p:cNvGraphicFramePr>
            <a:graphicFrameLocks noChangeAspect="1"/>
          </p:cNvGraphicFramePr>
          <p:nvPr/>
        </p:nvGraphicFramePr>
        <p:xfrm>
          <a:off x="3635375" y="3673475"/>
          <a:ext cx="5492750" cy="314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name="Acrobat Document" r:id="rId5" imgW="18897472" imgH="10801350" progId="AcroExch.Document.7">
                  <p:embed/>
                </p:oleObj>
              </mc:Choice>
              <mc:Fallback>
                <p:oleObj name="Acrobat Document" r:id="rId5" imgW="18897472" imgH="10801350" progId="AcroExch.Document.7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3673475"/>
                        <a:ext cx="5492750" cy="314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9" descr="FB TR - Pre-Bis Coaching Cs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90900"/>
            <a:ext cx="3889375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7"/>
          <p:cNvSpPr>
            <a:spLocks noChangeArrowheads="1"/>
          </p:cNvSpPr>
          <p:nvPr/>
        </p:nvSpPr>
        <p:spPr bwMode="auto">
          <a:xfrm>
            <a:off x="250825" y="1700213"/>
            <a:ext cx="8497888" cy="2233612"/>
          </a:xfrm>
          <a:prstGeom prst="rect">
            <a:avLst/>
          </a:prstGeom>
          <a:solidFill>
            <a:srgbClr val="FFD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004C7A"/>
              </a:buClr>
              <a:buFont typeface="Monotype Sorts" pitchFamily="2" charset="2"/>
              <a:buChar char="è"/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 Brigade TR Meetings - May</a:t>
            </a:r>
          </a:p>
          <a:p>
            <a:pPr>
              <a:buClr>
                <a:srgbClr val="004C7A"/>
              </a:buClr>
              <a:buFont typeface="Monotype Sorts" pitchFamily="2" charset="2"/>
              <a:buChar char="è"/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 </a:t>
            </a:r>
            <a:r>
              <a:rPr lang="en-GB" altLang="en-US" sz="2400" b="1">
                <a:solidFill>
                  <a:srgbClr val="CC0099"/>
                </a:solidFill>
                <a:latin typeface="Arial Narrow" panose="020B0606020202030204" pitchFamily="34" charset="0"/>
              </a:rPr>
              <a:t>Inter-Service Cadet Rifle Meeting (ISCRM) - Bisley - Jul</a:t>
            </a:r>
          </a:p>
          <a:p>
            <a:pPr>
              <a:buClr>
                <a:srgbClr val="004C7A"/>
              </a:buClr>
              <a:buFont typeface="Monotype Sorts" pitchFamily="2" charset="2"/>
              <a:buChar char="è"/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 NRA Imperial Meeting - Bisley - Jul</a:t>
            </a:r>
          </a:p>
          <a:p>
            <a:pPr>
              <a:buClr>
                <a:srgbClr val="004C7A"/>
              </a:buClr>
              <a:buFont typeface="Monotype Sorts" pitchFamily="2" charset="2"/>
              <a:buChar char="è"/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 National Teams abroad</a:t>
            </a:r>
          </a:p>
        </p:txBody>
      </p:sp>
      <p:sp>
        <p:nvSpPr>
          <p:cNvPr id="43012" name="Rectangle 14"/>
          <p:cNvSpPr>
            <a:spLocks noChangeArrowheads="1"/>
          </p:cNvSpPr>
          <p:nvPr/>
        </p:nvSpPr>
        <p:spPr bwMode="auto">
          <a:xfrm>
            <a:off x="214313" y="1011238"/>
            <a:ext cx="2278062" cy="546100"/>
          </a:xfrm>
          <a:prstGeom prst="rect">
            <a:avLst/>
          </a:prstGeom>
          <a:solidFill>
            <a:srgbClr val="FFD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FFCC00"/>
              </a:buClr>
              <a:buFontTx/>
              <a:buNone/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 TARGET RIFLE</a:t>
            </a:r>
            <a:endParaRPr lang="en-GB" altLang="en-US" sz="2400" i="1" u="sng">
              <a:solidFill>
                <a:srgbClr val="004C7A"/>
              </a:solidFill>
              <a:latin typeface="Arial Narrow" panose="020B0606020202030204" pitchFamily="34" charset="0"/>
            </a:endParaRPr>
          </a:p>
        </p:txBody>
      </p:sp>
      <p:sp>
        <p:nvSpPr>
          <p:cNvPr id="43013" name="Text Box 15"/>
          <p:cNvSpPr txBox="1">
            <a:spLocks noChangeArrowheads="1"/>
          </p:cNvSpPr>
          <p:nvPr/>
        </p:nvSpPr>
        <p:spPr bwMode="auto">
          <a:xfrm>
            <a:off x="7380288" y="1685925"/>
            <a:ext cx="1366837" cy="1323975"/>
          </a:xfrm>
          <a:prstGeom prst="rect">
            <a:avLst/>
          </a:prstGeom>
          <a:solidFill>
            <a:srgbClr val="FFD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D60093"/>
                </a:solidFill>
                <a:latin typeface="Arial Narrow" panose="020B0606020202030204" pitchFamily="34" charset="0"/>
              </a:rPr>
              <a:t>Tri-Service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D60093"/>
                </a:solidFill>
                <a:latin typeface="Arial Narrow" panose="020B0606020202030204" pitchFamily="34" charset="0"/>
              </a:rPr>
              <a:t>125 Teams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D60093"/>
                </a:solidFill>
                <a:latin typeface="Arial Narrow" panose="020B0606020202030204" pitchFamily="34" charset="0"/>
              </a:rPr>
              <a:t>625 Cadets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D60093"/>
                </a:solidFill>
                <a:latin typeface="Arial Narrow" panose="020B0606020202030204" pitchFamily="34" charset="0"/>
              </a:rPr>
              <a:t>250 Adults</a:t>
            </a:r>
            <a:endParaRPr lang="en-US" altLang="en-US" sz="2000" b="1">
              <a:solidFill>
                <a:srgbClr val="D60093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940425" y="2917825"/>
            <a:ext cx="2808288" cy="1016000"/>
            <a:chOff x="5940152" y="2917393"/>
            <a:chExt cx="2808312" cy="1015663"/>
          </a:xfrm>
        </p:grpSpPr>
        <p:sp>
          <p:nvSpPr>
            <p:cNvPr id="43016" name="Text Box 15"/>
            <p:cNvSpPr txBox="1">
              <a:spLocks noChangeArrowheads="1"/>
            </p:cNvSpPr>
            <p:nvPr/>
          </p:nvSpPr>
          <p:spPr bwMode="auto">
            <a:xfrm>
              <a:off x="5940152" y="3140968"/>
              <a:ext cx="1440160" cy="400110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solidFill>
                    <a:srgbClr val="FF0000"/>
                  </a:solidFill>
                  <a:latin typeface="Arial Narrow" panose="020B0606020202030204" pitchFamily="34" charset="0"/>
                </a:rPr>
                <a:t>International</a:t>
              </a:r>
              <a:endParaRPr lang="en-US" altLang="en-US" sz="2000" b="1">
                <a:solidFill>
                  <a:srgbClr val="004C7A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3017" name="Text Box 15"/>
            <p:cNvSpPr txBox="1">
              <a:spLocks noChangeArrowheads="1"/>
            </p:cNvSpPr>
            <p:nvPr/>
          </p:nvSpPr>
          <p:spPr bwMode="auto">
            <a:xfrm>
              <a:off x="7381627" y="2917393"/>
              <a:ext cx="1366837" cy="1015663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solidFill>
                    <a:srgbClr val="FF0000"/>
                  </a:solidFill>
                  <a:latin typeface="Arial Narrow" panose="020B0606020202030204" pitchFamily="34" charset="0"/>
                </a:rPr>
                <a:t>RCAC NRT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solidFill>
                    <a:srgbClr val="FF0000"/>
                  </a:solidFill>
                  <a:latin typeface="Arial Narrow" panose="020B0606020202030204" pitchFamily="34" charset="0"/>
                </a:rPr>
                <a:t>ADF CRT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solidFill>
                    <a:srgbClr val="FF0000"/>
                  </a:solidFill>
                  <a:latin typeface="Arial Narrow" panose="020B0606020202030204" pitchFamily="34" charset="0"/>
                </a:rPr>
                <a:t>SA Juniors</a:t>
              </a:r>
              <a:endParaRPr lang="en-US" altLang="en-US" sz="2000" b="1">
                <a:solidFill>
                  <a:srgbClr val="004C7A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3015" name="Rectangle 10"/>
          <p:cNvSpPr>
            <a:spLocks noChangeArrowheads="1"/>
          </p:cNvSpPr>
          <p:nvPr/>
        </p:nvSpPr>
        <p:spPr bwMode="auto">
          <a:xfrm>
            <a:off x="107950" y="223838"/>
            <a:ext cx="6264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DD00"/>
                </a:solidFill>
                <a:latin typeface="Calibri" panose="020F0502020204030204" pitchFamily="34" charset="0"/>
              </a:rPr>
              <a:t>ACF Shooting Officers’ Conference - competitions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13"/>
          <p:cNvGrpSpPr>
            <a:grpSpLocks/>
          </p:cNvGrpSpPr>
          <p:nvPr/>
        </p:nvGrpSpPr>
        <p:grpSpPr bwMode="auto">
          <a:xfrm>
            <a:off x="-36513" y="-26988"/>
            <a:ext cx="9180513" cy="935038"/>
            <a:chOff x="-23" y="-17"/>
            <a:chExt cx="5783" cy="589"/>
          </a:xfrm>
        </p:grpSpPr>
        <p:sp>
          <p:nvSpPr>
            <p:cNvPr id="45063" name="Rectangle 14"/>
            <p:cNvSpPr>
              <a:spLocks noChangeArrowheads="1"/>
            </p:cNvSpPr>
            <p:nvPr/>
          </p:nvSpPr>
          <p:spPr bwMode="auto">
            <a:xfrm>
              <a:off x="-23" y="-17"/>
              <a:ext cx="5783" cy="499"/>
            </a:xfrm>
            <a:prstGeom prst="rect">
              <a:avLst/>
            </a:prstGeom>
            <a:solidFill>
              <a:srgbClr val="00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45064" name="Rectangle 15"/>
            <p:cNvSpPr>
              <a:spLocks noChangeArrowheads="1"/>
            </p:cNvSpPr>
            <p:nvPr/>
          </p:nvSpPr>
          <p:spPr bwMode="auto">
            <a:xfrm>
              <a:off x="-23" y="482"/>
              <a:ext cx="5783" cy="90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45059" name="Text Box 16"/>
          <p:cNvSpPr txBox="1">
            <a:spLocks noChangeArrowheads="1"/>
          </p:cNvSpPr>
          <p:nvPr/>
        </p:nvSpPr>
        <p:spPr bwMode="auto">
          <a:xfrm>
            <a:off x="7091363" y="6237288"/>
            <a:ext cx="19446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bg1"/>
                </a:solidFill>
                <a:latin typeface="Army Cadet" pitchFamily="2" charset="0"/>
              </a:rPr>
              <a:t>ARMY CADET FORCE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4C7A"/>
                </a:solidFill>
                <a:latin typeface="Army Cadet" pitchFamily="2" charset="0"/>
              </a:rPr>
              <a:t>MAKE YOUR MARK</a:t>
            </a:r>
            <a:endParaRPr lang="en-US" altLang="en-US" sz="2000">
              <a:solidFill>
                <a:srgbClr val="004C7A"/>
              </a:solidFill>
              <a:latin typeface="Army Cadet" pitchFamily="2" charset="0"/>
            </a:endParaRPr>
          </a:p>
        </p:txBody>
      </p:sp>
      <p:pic>
        <p:nvPicPr>
          <p:cNvPr id="45060" name="Picture 17" descr="ArmyCadetForceLHd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6165850"/>
            <a:ext cx="3714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18"/>
          <p:cNvSpPr>
            <a:spLocks noChangeArrowheads="1"/>
          </p:cNvSpPr>
          <p:nvPr/>
        </p:nvSpPr>
        <p:spPr bwMode="auto">
          <a:xfrm>
            <a:off x="684213" y="173038"/>
            <a:ext cx="6264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FFDD00"/>
                </a:solidFill>
                <a:latin typeface="Army Cadet" pitchFamily="2" charset="0"/>
              </a:rPr>
              <a:t>Shooting in the ACF</a:t>
            </a:r>
          </a:p>
        </p:txBody>
      </p:sp>
      <p:pic>
        <p:nvPicPr>
          <p:cNvPr id="45062" name="Picture 11" descr="Picture 0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0" descr="T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03613"/>
            <a:ext cx="54006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8280" name="Rectangle 8"/>
          <p:cNvSpPr>
            <a:spLocks noChangeArrowheads="1"/>
          </p:cNvSpPr>
          <p:nvPr/>
        </p:nvSpPr>
        <p:spPr bwMode="auto">
          <a:xfrm>
            <a:off x="2555875" y="2060575"/>
            <a:ext cx="6184900" cy="2232025"/>
          </a:xfrm>
          <a:prstGeom prst="rect">
            <a:avLst/>
          </a:prstGeom>
          <a:solidFill>
            <a:srgbClr val="FFDD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25000"/>
              </a:lnSpc>
              <a:buClr>
                <a:srgbClr val="004C7A"/>
              </a:buClr>
              <a:buFont typeface="Monotype Sorts" pitchFamily="2" charset="2"/>
              <a:buChar char="è"/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  British Cadet Rifle Team (Athelings) - Canada</a:t>
            </a:r>
          </a:p>
          <a:p>
            <a:pPr>
              <a:lnSpc>
                <a:spcPct val="125000"/>
              </a:lnSpc>
              <a:buClr>
                <a:srgbClr val="004C7A"/>
              </a:buClr>
              <a:buFont typeface="Monotype Sorts" pitchFamily="2" charset="2"/>
              <a:buChar char="è"/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  GB U19 Rifle Team - South Africa</a:t>
            </a:r>
          </a:p>
          <a:p>
            <a:pPr>
              <a:lnSpc>
                <a:spcPct val="125000"/>
              </a:lnSpc>
              <a:buClr>
                <a:srgbClr val="004C7A"/>
              </a:buClr>
              <a:buFont typeface="Monotype Sorts" pitchFamily="2" charset="2"/>
              <a:buChar char="è"/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  UK Cadet Rifle Team - Channel Islands</a:t>
            </a:r>
          </a:p>
          <a:p>
            <a:pPr>
              <a:lnSpc>
                <a:spcPct val="125000"/>
              </a:lnSpc>
              <a:buClr>
                <a:srgbClr val="004C7A"/>
              </a:buClr>
              <a:buFont typeface="Monotype Sorts" pitchFamily="2" charset="2"/>
              <a:buChar char="è"/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  Marksmanship Course - Canada</a:t>
            </a:r>
          </a:p>
        </p:txBody>
      </p:sp>
      <p:sp>
        <p:nvSpPr>
          <p:cNvPr id="47108" name="Rectangle 20"/>
          <p:cNvSpPr>
            <a:spLocks noChangeArrowheads="1"/>
          </p:cNvSpPr>
          <p:nvPr/>
        </p:nvSpPr>
        <p:spPr bwMode="auto">
          <a:xfrm>
            <a:off x="468313" y="1268413"/>
            <a:ext cx="3598862" cy="546100"/>
          </a:xfrm>
          <a:prstGeom prst="rect">
            <a:avLst/>
          </a:prstGeom>
          <a:solidFill>
            <a:srgbClr val="FFD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FFCC00"/>
              </a:buClr>
              <a:buFontTx/>
              <a:buNone/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COMPETITIONS OVERSEAS</a:t>
            </a:r>
            <a:endParaRPr lang="en-GB" altLang="en-US" sz="2400" i="1" u="sng">
              <a:solidFill>
                <a:srgbClr val="004C7A"/>
              </a:solidFill>
              <a:latin typeface="Arial Narrow" panose="020B0606020202030204" pitchFamily="34" charset="0"/>
            </a:endParaRPr>
          </a:p>
        </p:txBody>
      </p:sp>
      <p:sp>
        <p:nvSpPr>
          <p:cNvPr id="47109" name="Rectangle 10"/>
          <p:cNvSpPr>
            <a:spLocks noChangeArrowheads="1"/>
          </p:cNvSpPr>
          <p:nvPr/>
        </p:nvSpPr>
        <p:spPr bwMode="auto">
          <a:xfrm>
            <a:off x="107950" y="223838"/>
            <a:ext cx="6264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DD00"/>
                </a:solidFill>
                <a:latin typeface="Calibri" panose="020F0502020204030204" pitchFamily="34" charset="0"/>
              </a:rPr>
              <a:t>ACF Shooting Officers’ Conference- competitions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38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8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/>
          <p:cNvSpPr>
            <a:spLocks noChangeArrowheads="1"/>
          </p:cNvSpPr>
          <p:nvPr/>
        </p:nvSpPr>
        <p:spPr bwMode="auto">
          <a:xfrm>
            <a:off x="1860550" y="2292350"/>
            <a:ext cx="4727575" cy="3041650"/>
          </a:xfrm>
          <a:prstGeom prst="rect">
            <a:avLst/>
          </a:prstGeom>
          <a:solidFill>
            <a:srgbClr val="FFD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15000"/>
              </a:lnSpc>
              <a:buClr>
                <a:srgbClr val="004C7A"/>
              </a:buClr>
              <a:buFont typeface="Monotype Sorts" pitchFamily="2" charset="2"/>
              <a:buChar char="è"/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  TARA Smallbore - indiv &amp; team</a:t>
            </a:r>
          </a:p>
          <a:p>
            <a:pPr>
              <a:lnSpc>
                <a:spcPct val="115000"/>
              </a:lnSpc>
              <a:buClr>
                <a:srgbClr val="004C7A"/>
              </a:buClr>
              <a:buFont typeface="Monotype Sorts" pitchFamily="2" charset="2"/>
              <a:buChar char="è"/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  TARA Fullbore - indiv &amp; team</a:t>
            </a:r>
          </a:p>
          <a:p>
            <a:pPr>
              <a:lnSpc>
                <a:spcPct val="115000"/>
              </a:lnSpc>
              <a:buClr>
                <a:srgbClr val="004C7A"/>
              </a:buClr>
              <a:buFont typeface="Monotype Sorts" pitchFamily="2" charset="2"/>
              <a:buChar char="è"/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  ISCRM </a:t>
            </a:r>
          </a:p>
          <a:p>
            <a:pPr>
              <a:lnSpc>
                <a:spcPct val="115000"/>
              </a:lnSpc>
              <a:buClr>
                <a:srgbClr val="004C7A"/>
              </a:buClr>
              <a:buFont typeface="Monotype Sorts" pitchFamily="2" charset="2"/>
              <a:buChar char="è"/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  NRA Imperial Meeting</a:t>
            </a:r>
          </a:p>
          <a:p>
            <a:pPr>
              <a:lnSpc>
                <a:spcPct val="115000"/>
              </a:lnSpc>
              <a:buClr>
                <a:srgbClr val="004C7A"/>
              </a:buClr>
              <a:buFont typeface="Monotype Sorts" pitchFamily="2" charset="2"/>
              <a:buChar char="è"/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  CISSAM</a:t>
            </a:r>
          </a:p>
          <a:p>
            <a:pPr>
              <a:lnSpc>
                <a:spcPct val="115000"/>
              </a:lnSpc>
              <a:buClr>
                <a:srgbClr val="004C7A"/>
              </a:buClr>
              <a:buFont typeface="Monotype Sorts" pitchFamily="2" charset="2"/>
              <a:buChar char="è"/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  Overseas Teams</a:t>
            </a:r>
          </a:p>
        </p:txBody>
      </p:sp>
      <p:sp>
        <p:nvSpPr>
          <p:cNvPr id="48131" name="Rectangle 14"/>
          <p:cNvSpPr>
            <a:spLocks noChangeArrowheads="1"/>
          </p:cNvSpPr>
          <p:nvPr/>
        </p:nvSpPr>
        <p:spPr bwMode="auto">
          <a:xfrm>
            <a:off x="1870075" y="1227138"/>
            <a:ext cx="1701800" cy="546100"/>
          </a:xfrm>
          <a:prstGeom prst="rect">
            <a:avLst/>
          </a:prstGeom>
          <a:solidFill>
            <a:srgbClr val="FFD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FFCC00"/>
              </a:buClr>
              <a:buFontTx/>
              <a:buNone/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 ADULTS</a:t>
            </a:r>
            <a:endParaRPr lang="en-GB" altLang="en-US" sz="2400" i="1" u="sng">
              <a:solidFill>
                <a:srgbClr val="004C7A"/>
              </a:solidFill>
              <a:latin typeface="Arial Narrow" panose="020B0606020202030204" pitchFamily="34" charset="0"/>
            </a:endParaRPr>
          </a:p>
        </p:txBody>
      </p:sp>
      <p:sp>
        <p:nvSpPr>
          <p:cNvPr id="48132" name="Rectangle 10"/>
          <p:cNvSpPr>
            <a:spLocks noChangeArrowheads="1"/>
          </p:cNvSpPr>
          <p:nvPr/>
        </p:nvSpPr>
        <p:spPr bwMode="auto">
          <a:xfrm>
            <a:off x="107950" y="223838"/>
            <a:ext cx="6264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DD00"/>
                </a:solidFill>
                <a:latin typeface="Calibri" panose="020F0502020204030204" pitchFamily="34" charset="0"/>
              </a:rPr>
              <a:t>ACF Shooting Officers’ Conference - competitions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6"/>
          <p:cNvGrpSpPr>
            <a:grpSpLocks/>
          </p:cNvGrpSpPr>
          <p:nvPr/>
        </p:nvGrpSpPr>
        <p:grpSpPr bwMode="auto">
          <a:xfrm>
            <a:off x="330200" y="3921125"/>
            <a:ext cx="8521700" cy="381000"/>
            <a:chOff x="208" y="1840"/>
            <a:chExt cx="5368" cy="240"/>
          </a:xfrm>
        </p:grpSpPr>
        <p:sp>
          <p:nvSpPr>
            <p:cNvPr id="50224" name="Rectangle 7"/>
            <p:cNvSpPr>
              <a:spLocks noChangeArrowheads="1"/>
            </p:cNvSpPr>
            <p:nvPr/>
          </p:nvSpPr>
          <p:spPr bwMode="auto">
            <a:xfrm>
              <a:off x="208" y="1840"/>
              <a:ext cx="432" cy="240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50225" name="Rectangle 8"/>
            <p:cNvSpPr>
              <a:spLocks noChangeArrowheads="1"/>
            </p:cNvSpPr>
            <p:nvPr/>
          </p:nvSpPr>
          <p:spPr bwMode="auto">
            <a:xfrm>
              <a:off x="640" y="1840"/>
              <a:ext cx="432" cy="240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50226" name="Rectangle 9"/>
            <p:cNvSpPr>
              <a:spLocks noChangeArrowheads="1"/>
            </p:cNvSpPr>
            <p:nvPr/>
          </p:nvSpPr>
          <p:spPr bwMode="auto">
            <a:xfrm>
              <a:off x="1072" y="1840"/>
              <a:ext cx="432" cy="240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50227" name="Rectangle 10"/>
            <p:cNvSpPr>
              <a:spLocks noChangeArrowheads="1"/>
            </p:cNvSpPr>
            <p:nvPr/>
          </p:nvSpPr>
          <p:spPr bwMode="auto">
            <a:xfrm>
              <a:off x="1504" y="1840"/>
              <a:ext cx="432" cy="240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50228" name="Rectangle 11"/>
            <p:cNvSpPr>
              <a:spLocks noChangeArrowheads="1"/>
            </p:cNvSpPr>
            <p:nvPr/>
          </p:nvSpPr>
          <p:spPr bwMode="auto">
            <a:xfrm>
              <a:off x="1936" y="1840"/>
              <a:ext cx="472" cy="240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50229" name="Rectangle 12"/>
            <p:cNvSpPr>
              <a:spLocks noChangeArrowheads="1"/>
            </p:cNvSpPr>
            <p:nvPr/>
          </p:nvSpPr>
          <p:spPr bwMode="auto">
            <a:xfrm>
              <a:off x="2408" y="1840"/>
              <a:ext cx="464" cy="240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50230" name="Rectangle 13"/>
            <p:cNvSpPr>
              <a:spLocks noChangeArrowheads="1"/>
            </p:cNvSpPr>
            <p:nvPr/>
          </p:nvSpPr>
          <p:spPr bwMode="auto">
            <a:xfrm>
              <a:off x="2872" y="1840"/>
              <a:ext cx="432" cy="240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50231" name="Rectangle 14"/>
            <p:cNvSpPr>
              <a:spLocks noChangeArrowheads="1"/>
            </p:cNvSpPr>
            <p:nvPr/>
          </p:nvSpPr>
          <p:spPr bwMode="auto">
            <a:xfrm>
              <a:off x="3304" y="1840"/>
              <a:ext cx="432" cy="240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50232" name="Rectangle 15"/>
            <p:cNvSpPr>
              <a:spLocks noChangeArrowheads="1"/>
            </p:cNvSpPr>
            <p:nvPr/>
          </p:nvSpPr>
          <p:spPr bwMode="auto">
            <a:xfrm>
              <a:off x="3736" y="1840"/>
              <a:ext cx="432" cy="240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50233" name="Rectangle 16"/>
            <p:cNvSpPr>
              <a:spLocks noChangeArrowheads="1"/>
            </p:cNvSpPr>
            <p:nvPr/>
          </p:nvSpPr>
          <p:spPr bwMode="auto">
            <a:xfrm>
              <a:off x="4168" y="1840"/>
              <a:ext cx="432" cy="240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50234" name="Rectangle 17"/>
            <p:cNvSpPr>
              <a:spLocks noChangeArrowheads="1"/>
            </p:cNvSpPr>
            <p:nvPr/>
          </p:nvSpPr>
          <p:spPr bwMode="auto">
            <a:xfrm>
              <a:off x="4600" y="1840"/>
              <a:ext cx="496" cy="240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50235" name="Rectangle 18"/>
            <p:cNvSpPr>
              <a:spLocks noChangeArrowheads="1"/>
            </p:cNvSpPr>
            <p:nvPr/>
          </p:nvSpPr>
          <p:spPr bwMode="auto">
            <a:xfrm>
              <a:off x="5096" y="1840"/>
              <a:ext cx="480" cy="240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0179" name="Group 19"/>
          <p:cNvGrpSpPr>
            <a:grpSpLocks/>
          </p:cNvGrpSpPr>
          <p:nvPr/>
        </p:nvGrpSpPr>
        <p:grpSpPr bwMode="auto">
          <a:xfrm>
            <a:off x="406400" y="3984625"/>
            <a:ext cx="8343900" cy="274638"/>
            <a:chOff x="256" y="1880"/>
            <a:chExt cx="5256" cy="173"/>
          </a:xfrm>
        </p:grpSpPr>
        <p:grpSp>
          <p:nvGrpSpPr>
            <p:cNvPr id="50209" name="Group 20"/>
            <p:cNvGrpSpPr>
              <a:grpSpLocks/>
            </p:cNvGrpSpPr>
            <p:nvPr/>
          </p:nvGrpSpPr>
          <p:grpSpPr bwMode="auto">
            <a:xfrm>
              <a:off x="2920" y="1880"/>
              <a:ext cx="2592" cy="173"/>
              <a:chOff x="888" y="1568"/>
              <a:chExt cx="2592" cy="173"/>
            </a:xfrm>
          </p:grpSpPr>
          <p:sp>
            <p:nvSpPr>
              <p:cNvPr id="50218" name="Text Box 21"/>
              <p:cNvSpPr txBox="1">
                <a:spLocks noChangeArrowheads="1"/>
              </p:cNvSpPr>
              <p:nvPr/>
            </p:nvSpPr>
            <p:spPr bwMode="auto">
              <a:xfrm>
                <a:off x="888" y="1568"/>
                <a:ext cx="32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200" b="1">
                    <a:solidFill>
                      <a:srgbClr val="FFCC00"/>
                    </a:solidFill>
                    <a:latin typeface="Arial" panose="020B0604020202020204" pitchFamily="34" charset="0"/>
                  </a:rPr>
                  <a:t>SEP</a:t>
                </a:r>
                <a:endParaRPr lang="en-GB" altLang="en-US" sz="1200">
                  <a:solidFill>
                    <a:srgbClr val="FFCC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219" name="Text Box 22"/>
              <p:cNvSpPr txBox="1">
                <a:spLocks noChangeArrowheads="1"/>
              </p:cNvSpPr>
              <p:nvPr/>
            </p:nvSpPr>
            <p:spPr bwMode="auto">
              <a:xfrm>
                <a:off x="1312" y="1568"/>
                <a:ext cx="32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200" b="1">
                    <a:solidFill>
                      <a:srgbClr val="FFCC00"/>
                    </a:solidFill>
                    <a:latin typeface="Arial" panose="020B0604020202020204" pitchFamily="34" charset="0"/>
                  </a:rPr>
                  <a:t>OCT</a:t>
                </a:r>
                <a:endParaRPr lang="en-GB" altLang="en-US" sz="1200">
                  <a:solidFill>
                    <a:srgbClr val="FFCC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220" name="Text Box 23"/>
              <p:cNvSpPr txBox="1">
                <a:spLocks noChangeArrowheads="1"/>
              </p:cNvSpPr>
              <p:nvPr/>
            </p:nvSpPr>
            <p:spPr bwMode="auto">
              <a:xfrm>
                <a:off x="1744" y="1568"/>
                <a:ext cx="36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200" b="1">
                    <a:solidFill>
                      <a:srgbClr val="FFCC00"/>
                    </a:solidFill>
                    <a:latin typeface="Arial" panose="020B0604020202020204" pitchFamily="34" charset="0"/>
                  </a:rPr>
                  <a:t>NOV</a:t>
                </a:r>
                <a:endParaRPr lang="en-GB" altLang="en-US" sz="1200">
                  <a:solidFill>
                    <a:srgbClr val="FFCC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221" name="Text Box 24"/>
              <p:cNvSpPr txBox="1">
                <a:spLocks noChangeArrowheads="1"/>
              </p:cNvSpPr>
              <p:nvPr/>
            </p:nvSpPr>
            <p:spPr bwMode="auto">
              <a:xfrm>
                <a:off x="2176" y="1568"/>
                <a:ext cx="36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200" b="1">
                    <a:solidFill>
                      <a:srgbClr val="FFCC00"/>
                    </a:solidFill>
                    <a:latin typeface="Arial" panose="020B0604020202020204" pitchFamily="34" charset="0"/>
                  </a:rPr>
                  <a:t>DEC</a:t>
                </a:r>
                <a:endParaRPr lang="en-GB" altLang="en-US" sz="1200">
                  <a:solidFill>
                    <a:srgbClr val="FFCC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222" name="Text Box 25"/>
              <p:cNvSpPr txBox="1">
                <a:spLocks noChangeArrowheads="1"/>
              </p:cNvSpPr>
              <p:nvPr/>
            </p:nvSpPr>
            <p:spPr bwMode="auto">
              <a:xfrm>
                <a:off x="2600" y="1568"/>
                <a:ext cx="36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200" b="1">
                    <a:solidFill>
                      <a:srgbClr val="FFCC00"/>
                    </a:solidFill>
                    <a:latin typeface="Arial" panose="020B0604020202020204" pitchFamily="34" charset="0"/>
                  </a:rPr>
                  <a:t>JAN</a:t>
                </a:r>
                <a:endParaRPr lang="en-GB" altLang="en-US" sz="1200">
                  <a:solidFill>
                    <a:srgbClr val="FFCC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223" name="Text Box 26"/>
              <p:cNvSpPr txBox="1">
                <a:spLocks noChangeArrowheads="1"/>
              </p:cNvSpPr>
              <p:nvPr/>
            </p:nvSpPr>
            <p:spPr bwMode="auto">
              <a:xfrm>
                <a:off x="3120" y="1568"/>
                <a:ext cx="36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200" b="1">
                    <a:solidFill>
                      <a:srgbClr val="FFCC00"/>
                    </a:solidFill>
                    <a:latin typeface="Arial" panose="020B0604020202020204" pitchFamily="34" charset="0"/>
                  </a:rPr>
                  <a:t>FEB</a:t>
                </a:r>
                <a:endParaRPr lang="en-GB" altLang="en-US" sz="1200">
                  <a:solidFill>
                    <a:srgbClr val="FFCC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0210" name="Group 27"/>
            <p:cNvGrpSpPr>
              <a:grpSpLocks/>
            </p:cNvGrpSpPr>
            <p:nvPr/>
          </p:nvGrpSpPr>
          <p:grpSpPr bwMode="auto">
            <a:xfrm>
              <a:off x="256" y="1880"/>
              <a:ext cx="2568" cy="173"/>
              <a:chOff x="2488" y="1880"/>
              <a:chExt cx="2568" cy="173"/>
            </a:xfrm>
          </p:grpSpPr>
          <p:grpSp>
            <p:nvGrpSpPr>
              <p:cNvPr id="50211" name="Group 28"/>
              <p:cNvGrpSpPr>
                <a:grpSpLocks/>
              </p:cNvGrpSpPr>
              <p:nvPr/>
            </p:nvGrpSpPr>
            <p:grpSpPr bwMode="auto">
              <a:xfrm>
                <a:off x="2488" y="1880"/>
                <a:ext cx="2112" cy="173"/>
                <a:chOff x="2944" y="1880"/>
                <a:chExt cx="2112" cy="173"/>
              </a:xfrm>
            </p:grpSpPr>
            <p:sp>
              <p:nvSpPr>
                <p:cNvPr id="50213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944" y="1880"/>
                  <a:ext cx="360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200" b="1">
                      <a:solidFill>
                        <a:srgbClr val="FFCC00"/>
                      </a:solidFill>
                      <a:latin typeface="Arial" panose="020B0604020202020204" pitchFamily="34" charset="0"/>
                    </a:rPr>
                    <a:t>MAR</a:t>
                  </a:r>
                  <a:endParaRPr lang="en-GB" altLang="en-US" sz="1200">
                    <a:solidFill>
                      <a:srgbClr val="FFCC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0214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376" y="1880"/>
                  <a:ext cx="360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200" b="1">
                      <a:solidFill>
                        <a:srgbClr val="FFCC00"/>
                      </a:solidFill>
                      <a:latin typeface="Arial" panose="020B0604020202020204" pitchFamily="34" charset="0"/>
                    </a:rPr>
                    <a:t>APR</a:t>
                  </a:r>
                  <a:endParaRPr lang="en-GB" altLang="en-US" sz="1200">
                    <a:solidFill>
                      <a:srgbClr val="FFCC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0215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808" y="1880"/>
                  <a:ext cx="360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200" b="1">
                      <a:solidFill>
                        <a:srgbClr val="FFCC00"/>
                      </a:solidFill>
                      <a:latin typeface="Arial" panose="020B0604020202020204" pitchFamily="34" charset="0"/>
                    </a:rPr>
                    <a:t>MAY</a:t>
                  </a:r>
                  <a:endParaRPr lang="en-GB" altLang="en-US" sz="1200">
                    <a:solidFill>
                      <a:srgbClr val="FFCC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021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4224" y="1880"/>
                  <a:ext cx="360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200" b="1">
                      <a:solidFill>
                        <a:srgbClr val="FFCC00"/>
                      </a:solidFill>
                      <a:latin typeface="Arial" panose="020B0604020202020204" pitchFamily="34" charset="0"/>
                    </a:rPr>
                    <a:t>JUN</a:t>
                  </a:r>
                  <a:endParaRPr lang="en-GB" altLang="en-US" sz="1200">
                    <a:solidFill>
                      <a:srgbClr val="FFCC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0217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4696" y="1880"/>
                  <a:ext cx="360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200" b="1">
                      <a:solidFill>
                        <a:srgbClr val="FFCC00"/>
                      </a:solidFill>
                      <a:latin typeface="Arial" panose="020B0604020202020204" pitchFamily="34" charset="0"/>
                    </a:rPr>
                    <a:t>JUL</a:t>
                  </a:r>
                  <a:endParaRPr lang="en-GB" altLang="en-US" sz="1200">
                    <a:solidFill>
                      <a:srgbClr val="FFCC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50212" name="Text Box 34"/>
              <p:cNvSpPr txBox="1">
                <a:spLocks noChangeArrowheads="1"/>
              </p:cNvSpPr>
              <p:nvPr/>
            </p:nvSpPr>
            <p:spPr bwMode="auto">
              <a:xfrm>
                <a:off x="4696" y="1880"/>
                <a:ext cx="36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200" b="1">
                    <a:solidFill>
                      <a:srgbClr val="FFCC00"/>
                    </a:solidFill>
                    <a:latin typeface="Arial" panose="020B0604020202020204" pitchFamily="34" charset="0"/>
                  </a:rPr>
                  <a:t>AUG</a:t>
                </a:r>
                <a:endParaRPr lang="en-GB" altLang="en-US" sz="1200">
                  <a:solidFill>
                    <a:srgbClr val="FFCC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468003" name="Text Box 35"/>
          <p:cNvSpPr txBox="1">
            <a:spLocks noChangeArrowheads="1"/>
          </p:cNvSpPr>
          <p:nvPr/>
        </p:nvSpPr>
        <p:spPr bwMode="auto">
          <a:xfrm>
            <a:off x="684213" y="4581525"/>
            <a:ext cx="3063875" cy="304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rgbClr val="FFFF00"/>
                </a:solidFill>
                <a:latin typeface="Arial" panose="020B0604020202020204" pitchFamily="34" charset="0"/>
              </a:rPr>
              <a:t>FULL BORE TARGET RIFLE</a:t>
            </a:r>
          </a:p>
        </p:txBody>
      </p:sp>
      <p:sp>
        <p:nvSpPr>
          <p:cNvPr id="468004" name="Text Box 36"/>
          <p:cNvSpPr txBox="1">
            <a:spLocks noChangeArrowheads="1"/>
          </p:cNvSpPr>
          <p:nvPr/>
        </p:nvSpPr>
        <p:spPr bwMode="auto">
          <a:xfrm>
            <a:off x="3903663" y="4594225"/>
            <a:ext cx="2324100" cy="3048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rgbClr val="3333CC"/>
                </a:solidFill>
                <a:latin typeface="Arial" panose="020B0604020202020204" pitchFamily="34" charset="0"/>
              </a:rPr>
              <a:t>SERVICE (GP) RIFLE</a:t>
            </a:r>
          </a:p>
        </p:txBody>
      </p:sp>
      <p:grpSp>
        <p:nvGrpSpPr>
          <p:cNvPr id="7" name="Group 64"/>
          <p:cNvGrpSpPr>
            <a:grpSpLocks/>
          </p:cNvGrpSpPr>
          <p:nvPr/>
        </p:nvGrpSpPr>
        <p:grpSpPr bwMode="auto">
          <a:xfrm>
            <a:off x="34925" y="5056188"/>
            <a:ext cx="8929688" cy="304800"/>
            <a:chOff x="22" y="3139"/>
            <a:chExt cx="5625" cy="192"/>
          </a:xfrm>
        </p:grpSpPr>
        <p:sp>
          <p:nvSpPr>
            <p:cNvPr id="50207" name="Text Box 52"/>
            <p:cNvSpPr txBox="1">
              <a:spLocks noChangeArrowheads="1"/>
            </p:cNvSpPr>
            <p:nvPr/>
          </p:nvSpPr>
          <p:spPr bwMode="auto">
            <a:xfrm>
              <a:off x="3487" y="3139"/>
              <a:ext cx="2160" cy="1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400" b="1">
                  <a:solidFill>
                    <a:srgbClr val="3333CC"/>
                  </a:solidFill>
                  <a:latin typeface="Arial" panose="020B0604020202020204" pitchFamily="34" charset="0"/>
                </a:rPr>
                <a:t>.22 RIFLE</a:t>
              </a:r>
            </a:p>
          </p:txBody>
        </p:sp>
        <p:sp>
          <p:nvSpPr>
            <p:cNvPr id="50208" name="Text Box 53"/>
            <p:cNvSpPr txBox="1">
              <a:spLocks noChangeArrowheads="1"/>
            </p:cNvSpPr>
            <p:nvPr/>
          </p:nvSpPr>
          <p:spPr bwMode="auto">
            <a:xfrm>
              <a:off x="22" y="3139"/>
              <a:ext cx="648" cy="1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400" b="1">
                  <a:solidFill>
                    <a:srgbClr val="3333CC"/>
                  </a:solidFill>
                  <a:latin typeface="Arial" panose="020B0604020202020204" pitchFamily="34" charset="0"/>
                </a:rPr>
                <a:t>.22 </a:t>
              </a:r>
            </a:p>
          </p:txBody>
        </p:sp>
      </p:grpSp>
      <p:grpSp>
        <p:nvGrpSpPr>
          <p:cNvPr id="8" name="Group 75"/>
          <p:cNvGrpSpPr>
            <a:grpSpLocks/>
          </p:cNvGrpSpPr>
          <p:nvPr/>
        </p:nvGrpSpPr>
        <p:grpSpPr bwMode="auto">
          <a:xfrm>
            <a:off x="179388" y="2870200"/>
            <a:ext cx="8964612" cy="774700"/>
            <a:chOff x="113" y="1808"/>
            <a:chExt cx="5647" cy="488"/>
          </a:xfrm>
        </p:grpSpPr>
        <p:sp>
          <p:nvSpPr>
            <p:cNvPr id="50204" name="Text Box 55"/>
            <p:cNvSpPr txBox="1">
              <a:spLocks noChangeArrowheads="1"/>
            </p:cNvSpPr>
            <p:nvPr/>
          </p:nvSpPr>
          <p:spPr bwMode="auto">
            <a:xfrm>
              <a:off x="4022" y="1808"/>
              <a:ext cx="1716" cy="44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solidFill>
                    <a:srgbClr val="004C7A"/>
                  </a:solidFill>
                  <a:latin typeface="Arial" panose="020B0604020202020204" pitchFamily="34" charset="0"/>
                </a:rPr>
                <a:t>ACF CDT HUNDRED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solidFill>
                    <a:srgbClr val="004C7A"/>
                  </a:solidFill>
                  <a:latin typeface="Arial" panose="020B0604020202020204" pitchFamily="34" charset="0"/>
                </a:rPr>
                <a:t>NEWS OF THE WORLD</a:t>
              </a:r>
            </a:p>
          </p:txBody>
        </p:sp>
        <p:sp>
          <p:nvSpPr>
            <p:cNvPr id="50205" name="Line 56"/>
            <p:cNvSpPr>
              <a:spLocks noChangeShapeType="1"/>
            </p:cNvSpPr>
            <p:nvPr/>
          </p:nvSpPr>
          <p:spPr bwMode="auto">
            <a:xfrm>
              <a:off x="3425" y="2277"/>
              <a:ext cx="2335" cy="19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 type="triangle" w="sm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206" name="Line 58"/>
            <p:cNvSpPr>
              <a:spLocks noChangeShapeType="1"/>
            </p:cNvSpPr>
            <p:nvPr/>
          </p:nvSpPr>
          <p:spPr bwMode="auto">
            <a:xfrm>
              <a:off x="113" y="2296"/>
              <a:ext cx="512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0184" name="Rectangle 61"/>
          <p:cNvSpPr>
            <a:spLocks noChangeArrowheads="1"/>
          </p:cNvSpPr>
          <p:nvPr/>
        </p:nvSpPr>
        <p:spPr bwMode="auto">
          <a:xfrm>
            <a:off x="323850" y="173038"/>
            <a:ext cx="7200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FFDD00"/>
                </a:solidFill>
                <a:latin typeface="Calibri" panose="020F0502020204030204" pitchFamily="34" charset="0"/>
              </a:rPr>
              <a:t>The Competition Shooting Seasons</a:t>
            </a:r>
          </a:p>
        </p:txBody>
      </p:sp>
      <p:grpSp>
        <p:nvGrpSpPr>
          <p:cNvPr id="9" name="Group 78"/>
          <p:cNvGrpSpPr>
            <a:grpSpLocks/>
          </p:cNvGrpSpPr>
          <p:nvPr/>
        </p:nvGrpSpPr>
        <p:grpSpPr bwMode="auto">
          <a:xfrm>
            <a:off x="468313" y="981075"/>
            <a:ext cx="4462462" cy="2940050"/>
            <a:chOff x="295" y="618"/>
            <a:chExt cx="2811" cy="1852"/>
          </a:xfrm>
        </p:grpSpPr>
        <p:sp>
          <p:nvSpPr>
            <p:cNvPr id="50193" name="Line 71"/>
            <p:cNvSpPr>
              <a:spLocks noChangeShapeType="1"/>
            </p:cNvSpPr>
            <p:nvPr/>
          </p:nvSpPr>
          <p:spPr bwMode="auto">
            <a:xfrm flipH="1" flipV="1">
              <a:off x="2336" y="890"/>
              <a:ext cx="0" cy="155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194" name="Text Box 72"/>
            <p:cNvSpPr txBox="1">
              <a:spLocks noChangeArrowheads="1"/>
            </p:cNvSpPr>
            <p:nvPr/>
          </p:nvSpPr>
          <p:spPr bwMode="auto">
            <a:xfrm>
              <a:off x="1799" y="618"/>
              <a:ext cx="582" cy="3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solidFill>
                    <a:srgbClr val="FFFF00"/>
                  </a:solidFill>
                  <a:latin typeface="Arial" panose="020B0604020202020204" pitchFamily="34" charset="0"/>
                </a:rPr>
                <a:t>BCRT Canada</a:t>
              </a:r>
            </a:p>
          </p:txBody>
        </p:sp>
        <p:sp>
          <p:nvSpPr>
            <p:cNvPr id="50195" name="Line 38"/>
            <p:cNvSpPr>
              <a:spLocks noChangeShapeType="1"/>
            </p:cNvSpPr>
            <p:nvPr/>
          </p:nvSpPr>
          <p:spPr bwMode="auto">
            <a:xfrm flipH="1" flipV="1">
              <a:off x="2154" y="1434"/>
              <a:ext cx="8" cy="102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196" name="Text Box 39"/>
            <p:cNvSpPr txBox="1">
              <a:spLocks noChangeArrowheads="1"/>
            </p:cNvSpPr>
            <p:nvPr/>
          </p:nvSpPr>
          <p:spPr bwMode="auto">
            <a:xfrm>
              <a:off x="1383" y="1114"/>
              <a:ext cx="808" cy="36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solidFill>
                    <a:srgbClr val="FFFF00"/>
                  </a:solidFill>
                  <a:latin typeface="Arial" panose="020B0604020202020204" pitchFamily="34" charset="0"/>
                </a:rPr>
                <a:t>NRA IMP MEETING</a:t>
              </a:r>
            </a:p>
          </p:txBody>
        </p:sp>
        <p:sp>
          <p:nvSpPr>
            <p:cNvPr id="50197" name="Line 40"/>
            <p:cNvSpPr>
              <a:spLocks noChangeShapeType="1"/>
            </p:cNvSpPr>
            <p:nvPr/>
          </p:nvSpPr>
          <p:spPr bwMode="auto">
            <a:xfrm flipV="1">
              <a:off x="1272" y="2078"/>
              <a:ext cx="0" cy="37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198" name="Text Box 41"/>
            <p:cNvSpPr txBox="1">
              <a:spLocks noChangeArrowheads="1"/>
            </p:cNvSpPr>
            <p:nvPr/>
          </p:nvSpPr>
          <p:spPr bwMode="auto">
            <a:xfrm>
              <a:off x="893" y="1885"/>
              <a:ext cx="808" cy="3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solidFill>
                    <a:srgbClr val="FFFF00"/>
                  </a:solidFill>
                  <a:latin typeface="Arial" panose="020B0604020202020204" pitchFamily="34" charset="0"/>
                </a:rPr>
                <a:t>BDE TR MEETINGS</a:t>
              </a:r>
            </a:p>
          </p:txBody>
        </p:sp>
        <p:sp>
          <p:nvSpPr>
            <p:cNvPr id="50199" name="Line 42"/>
            <p:cNvSpPr>
              <a:spLocks noChangeShapeType="1"/>
            </p:cNvSpPr>
            <p:nvPr/>
          </p:nvSpPr>
          <p:spPr bwMode="auto">
            <a:xfrm flipV="1">
              <a:off x="2032" y="1726"/>
              <a:ext cx="0" cy="7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200" name="Text Box 43"/>
            <p:cNvSpPr txBox="1">
              <a:spLocks noChangeArrowheads="1"/>
            </p:cNvSpPr>
            <p:nvPr/>
          </p:nvSpPr>
          <p:spPr bwMode="auto">
            <a:xfrm>
              <a:off x="1247" y="1585"/>
              <a:ext cx="808" cy="2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solidFill>
                    <a:srgbClr val="FFFF00"/>
                  </a:solidFill>
                  <a:latin typeface="Arial" panose="020B0604020202020204" pitchFamily="34" charset="0"/>
                </a:rPr>
                <a:t>ISCRM</a:t>
              </a:r>
            </a:p>
          </p:txBody>
        </p:sp>
        <p:sp>
          <p:nvSpPr>
            <p:cNvPr id="50201" name="Line 69"/>
            <p:cNvSpPr>
              <a:spLocks noChangeShapeType="1"/>
            </p:cNvSpPr>
            <p:nvPr/>
          </p:nvSpPr>
          <p:spPr bwMode="auto">
            <a:xfrm flipH="1" flipV="1">
              <a:off x="695" y="1207"/>
              <a:ext cx="8" cy="12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202" name="Text Box 70"/>
            <p:cNvSpPr txBox="1">
              <a:spLocks noChangeArrowheads="1"/>
            </p:cNvSpPr>
            <p:nvPr/>
          </p:nvSpPr>
          <p:spPr bwMode="auto">
            <a:xfrm>
              <a:off x="295" y="960"/>
              <a:ext cx="808" cy="5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solidFill>
                    <a:srgbClr val="FFFF00"/>
                  </a:solidFill>
                  <a:latin typeface="Arial" panose="020B0604020202020204" pitchFamily="34" charset="0"/>
                </a:rPr>
                <a:t>GB U19 South Africa</a:t>
              </a:r>
            </a:p>
          </p:txBody>
        </p:sp>
        <p:sp>
          <p:nvSpPr>
            <p:cNvPr id="50203" name="Text Box 73"/>
            <p:cNvSpPr txBox="1">
              <a:spLocks noChangeArrowheads="1"/>
            </p:cNvSpPr>
            <p:nvPr/>
          </p:nvSpPr>
          <p:spPr bwMode="auto">
            <a:xfrm>
              <a:off x="2381" y="733"/>
              <a:ext cx="725" cy="36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solidFill>
                    <a:srgbClr val="FFFF00"/>
                  </a:solidFill>
                  <a:latin typeface="Arial" panose="020B0604020202020204" pitchFamily="34" charset="0"/>
                </a:rPr>
                <a:t>RCAC CLIM Cse</a:t>
              </a:r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3563938" y="2200275"/>
            <a:ext cx="2844800" cy="1720850"/>
            <a:chOff x="2224" y="756"/>
            <a:chExt cx="1792" cy="1084"/>
          </a:xfrm>
        </p:grpSpPr>
        <p:sp>
          <p:nvSpPr>
            <p:cNvPr id="50187" name="Line 45"/>
            <p:cNvSpPr>
              <a:spLocks noChangeShapeType="1"/>
            </p:cNvSpPr>
            <p:nvPr/>
          </p:nvSpPr>
          <p:spPr bwMode="auto">
            <a:xfrm flipV="1">
              <a:off x="2640" y="1096"/>
              <a:ext cx="0" cy="744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188" name="Line 47"/>
            <p:cNvSpPr>
              <a:spLocks noChangeShapeType="1"/>
            </p:cNvSpPr>
            <p:nvPr/>
          </p:nvSpPr>
          <p:spPr bwMode="auto">
            <a:xfrm flipV="1">
              <a:off x="3128" y="1448"/>
              <a:ext cx="0" cy="376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189" name="Text Box 48"/>
            <p:cNvSpPr txBox="1">
              <a:spLocks noChangeArrowheads="1"/>
            </p:cNvSpPr>
            <p:nvPr/>
          </p:nvSpPr>
          <p:spPr bwMode="auto">
            <a:xfrm>
              <a:off x="2720" y="1164"/>
              <a:ext cx="808" cy="366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solidFill>
                    <a:srgbClr val="004C7A"/>
                  </a:solidFill>
                  <a:latin typeface="Arial" panose="020B0604020202020204" pitchFamily="34" charset="0"/>
                </a:rPr>
                <a:t>BDE SR MEETINGS</a:t>
              </a:r>
            </a:p>
          </p:txBody>
        </p:sp>
        <p:sp>
          <p:nvSpPr>
            <p:cNvPr id="50190" name="Text Box 49"/>
            <p:cNvSpPr txBox="1">
              <a:spLocks noChangeArrowheads="1"/>
            </p:cNvSpPr>
            <p:nvPr/>
          </p:nvSpPr>
          <p:spPr bwMode="auto">
            <a:xfrm>
              <a:off x="3208" y="864"/>
              <a:ext cx="808" cy="212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solidFill>
                    <a:srgbClr val="004C7A"/>
                  </a:solidFill>
                  <a:latin typeface="Arial" panose="020B0604020202020204" pitchFamily="34" charset="0"/>
                </a:rPr>
                <a:t>CISSAM</a:t>
              </a:r>
            </a:p>
          </p:txBody>
        </p:sp>
        <p:sp>
          <p:nvSpPr>
            <p:cNvPr id="50191" name="Line 50"/>
            <p:cNvSpPr>
              <a:spLocks noChangeShapeType="1"/>
            </p:cNvSpPr>
            <p:nvPr/>
          </p:nvSpPr>
          <p:spPr bwMode="auto">
            <a:xfrm flipV="1">
              <a:off x="3616" y="1096"/>
              <a:ext cx="0" cy="744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192" name="Text Box 46"/>
            <p:cNvSpPr txBox="1">
              <a:spLocks noChangeArrowheads="1"/>
            </p:cNvSpPr>
            <p:nvPr/>
          </p:nvSpPr>
          <p:spPr bwMode="auto">
            <a:xfrm>
              <a:off x="2224" y="756"/>
              <a:ext cx="808" cy="366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solidFill>
                    <a:srgbClr val="004C7A"/>
                  </a:solidFill>
                  <a:latin typeface="Arial" panose="020B0604020202020204" pitchFamily="34" charset="0"/>
                </a:rPr>
                <a:t>ANNUAL CAMPS</a:t>
              </a:r>
            </a:p>
          </p:txBody>
        </p: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003" grpId="0" animBg="1" autoUpdateAnimBg="0"/>
      <p:bldP spid="468004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ChangeArrowheads="1"/>
          </p:cNvSpPr>
          <p:nvPr/>
        </p:nvSpPr>
        <p:spPr bwMode="auto">
          <a:xfrm>
            <a:off x="2654300" y="1485900"/>
            <a:ext cx="4797425" cy="2590800"/>
          </a:xfrm>
          <a:prstGeom prst="rect">
            <a:avLst/>
          </a:prstGeom>
          <a:solidFill>
            <a:srgbClr val="FFD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25000"/>
              </a:lnSpc>
              <a:buClr>
                <a:srgbClr val="004C7A"/>
              </a:buClr>
              <a:buFontTx/>
              <a:buAutoNum type="alphaLcPeriod"/>
            </a:pPr>
            <a:r>
              <a:rPr lang="en-GB" altLang="en-US" sz="2800" b="1">
                <a:solidFill>
                  <a:srgbClr val="004C7A"/>
                </a:solidFill>
                <a:latin typeface="Arial Narrow" panose="020B0606020202030204" pitchFamily="34" charset="0"/>
              </a:rPr>
              <a:t> Recruiting &amp; Retention</a:t>
            </a:r>
          </a:p>
          <a:p>
            <a:pPr>
              <a:lnSpc>
                <a:spcPct val="125000"/>
              </a:lnSpc>
              <a:buClr>
                <a:srgbClr val="004C7A"/>
              </a:buClr>
              <a:buFontTx/>
              <a:buAutoNum type="alphaLcPeriod"/>
            </a:pPr>
            <a:r>
              <a:rPr lang="en-GB" altLang="en-US" sz="2800" b="1">
                <a:solidFill>
                  <a:srgbClr val="004C7A"/>
                </a:solidFill>
                <a:latin typeface="Arial Narrow" panose="020B0606020202030204" pitchFamily="34" charset="0"/>
              </a:rPr>
              <a:t> APC Training Syllabus</a:t>
            </a:r>
          </a:p>
          <a:p>
            <a:pPr>
              <a:lnSpc>
                <a:spcPct val="125000"/>
              </a:lnSpc>
              <a:buClr>
                <a:srgbClr val="004C7A"/>
              </a:buClr>
              <a:buFontTx/>
              <a:buAutoNum type="alphaLcPeriod"/>
            </a:pPr>
            <a:r>
              <a:rPr lang="en-GB" altLang="en-US" sz="2800" b="1">
                <a:solidFill>
                  <a:srgbClr val="004C7A"/>
                </a:solidFill>
                <a:latin typeface="Arial Narrow" panose="020B0606020202030204" pitchFamily="34" charset="0"/>
              </a:rPr>
              <a:t> Competitions</a:t>
            </a:r>
          </a:p>
          <a:p>
            <a:pPr>
              <a:lnSpc>
                <a:spcPct val="125000"/>
              </a:lnSpc>
              <a:buClr>
                <a:srgbClr val="004C7A"/>
              </a:buClr>
              <a:buFontTx/>
              <a:buAutoNum type="alphaLcPeriod"/>
            </a:pPr>
            <a:r>
              <a:rPr lang="en-GB" altLang="en-US" sz="2800" b="1">
                <a:solidFill>
                  <a:srgbClr val="004C7A"/>
                </a:solidFill>
                <a:latin typeface="Arial Narrow" panose="020B0606020202030204" pitchFamily="34" charset="0"/>
              </a:rPr>
              <a:t> </a:t>
            </a:r>
            <a:r>
              <a:rPr lang="en-GB" altLang="en-US" sz="2800" b="1">
                <a:solidFill>
                  <a:srgbClr val="FF0000"/>
                </a:solidFill>
                <a:latin typeface="Arial Narrow" panose="020B0606020202030204" pitchFamily="34" charset="0"/>
              </a:rPr>
              <a:t>Duke of Edinburgh’s Award</a:t>
            </a:r>
            <a:endParaRPr lang="en-GB" altLang="en-US" sz="2800" b="1">
              <a:solidFill>
                <a:srgbClr val="004C7A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51203" name="Group 3"/>
          <p:cNvGrpSpPr>
            <a:grpSpLocks/>
          </p:cNvGrpSpPr>
          <p:nvPr/>
        </p:nvGrpSpPr>
        <p:grpSpPr bwMode="auto">
          <a:xfrm>
            <a:off x="-36513" y="-26988"/>
            <a:ext cx="9180513" cy="935038"/>
            <a:chOff x="-23" y="-17"/>
            <a:chExt cx="5783" cy="589"/>
          </a:xfrm>
        </p:grpSpPr>
        <p:sp>
          <p:nvSpPr>
            <p:cNvPr id="51206" name="Rectangle 4"/>
            <p:cNvSpPr>
              <a:spLocks noChangeArrowheads="1"/>
            </p:cNvSpPr>
            <p:nvPr/>
          </p:nvSpPr>
          <p:spPr bwMode="auto">
            <a:xfrm>
              <a:off x="-23" y="-17"/>
              <a:ext cx="5783" cy="499"/>
            </a:xfrm>
            <a:prstGeom prst="rect">
              <a:avLst/>
            </a:prstGeom>
            <a:solidFill>
              <a:srgbClr val="00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51207" name="Rectangle 5"/>
            <p:cNvSpPr>
              <a:spLocks noChangeArrowheads="1"/>
            </p:cNvSpPr>
            <p:nvPr/>
          </p:nvSpPr>
          <p:spPr bwMode="auto">
            <a:xfrm>
              <a:off x="-23" y="482"/>
              <a:ext cx="5783" cy="90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547847" name="AutoShape 7"/>
          <p:cNvSpPr>
            <a:spLocks noChangeArrowheads="1"/>
          </p:cNvSpPr>
          <p:nvPr/>
        </p:nvSpPr>
        <p:spPr bwMode="auto">
          <a:xfrm>
            <a:off x="1258888" y="3429000"/>
            <a:ext cx="1225550" cy="504825"/>
          </a:xfrm>
          <a:prstGeom prst="rightArrow">
            <a:avLst>
              <a:gd name="adj1" fmla="val 50000"/>
              <a:gd name="adj2" fmla="val 6069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1205" name="Rectangle 10"/>
          <p:cNvSpPr>
            <a:spLocks noChangeArrowheads="1"/>
          </p:cNvSpPr>
          <p:nvPr/>
        </p:nvSpPr>
        <p:spPr bwMode="auto">
          <a:xfrm>
            <a:off x="107950" y="223838"/>
            <a:ext cx="871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DD00"/>
                </a:solidFill>
                <a:latin typeface="Calibri" panose="020F0502020204030204" pitchFamily="34" charset="0"/>
              </a:rPr>
              <a:t>ACF Shooting Officers’ Conference – the role of shooting in the ACF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4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47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42" grpId="0" animBg="1" autoUpdateAnimBg="0"/>
      <p:bldP spid="54784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8"/>
          <p:cNvSpPr>
            <a:spLocks noChangeArrowheads="1"/>
          </p:cNvSpPr>
          <p:nvPr/>
        </p:nvSpPr>
        <p:spPr bwMode="auto">
          <a:xfrm>
            <a:off x="3259138" y="2060575"/>
            <a:ext cx="5200650" cy="2952750"/>
          </a:xfrm>
          <a:prstGeom prst="rect">
            <a:avLst/>
          </a:prstGeom>
          <a:solidFill>
            <a:srgbClr val="FFD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25000"/>
              </a:lnSpc>
              <a:buClr>
                <a:srgbClr val="004C7A"/>
              </a:buClr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 VOLUNTEERING</a:t>
            </a:r>
          </a:p>
          <a:p>
            <a:pPr>
              <a:lnSpc>
                <a:spcPct val="125000"/>
              </a:lnSpc>
              <a:buClr>
                <a:srgbClr val="004C7A"/>
              </a:buClr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 PHYSICAL </a:t>
            </a:r>
          </a:p>
          <a:p>
            <a:pPr>
              <a:lnSpc>
                <a:spcPct val="125000"/>
              </a:lnSpc>
              <a:buClr>
                <a:srgbClr val="004C7A"/>
              </a:buClr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 EXPEDITION</a:t>
            </a:r>
          </a:p>
          <a:p>
            <a:pPr algn="just">
              <a:lnSpc>
                <a:spcPct val="125000"/>
              </a:lnSpc>
              <a:buClr>
                <a:srgbClr val="004C7A"/>
              </a:buClr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 SKILLS</a:t>
            </a:r>
          </a:p>
          <a:p>
            <a:pPr algn="just">
              <a:lnSpc>
                <a:spcPct val="125000"/>
              </a:lnSpc>
              <a:buClr>
                <a:srgbClr val="004C7A"/>
              </a:buClr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RESIDENTIAL</a:t>
            </a:r>
          </a:p>
          <a:p>
            <a:pPr algn="just">
              <a:lnSpc>
                <a:spcPct val="125000"/>
              </a:lnSpc>
              <a:buClr>
                <a:srgbClr val="004C7A"/>
              </a:buClr>
            </a:pPr>
            <a:endParaRPr lang="en-GB" altLang="en-US" sz="2400" b="1">
              <a:solidFill>
                <a:srgbClr val="004C7A"/>
              </a:solidFill>
              <a:latin typeface="Arial Narrow" panose="020B0606020202030204" pitchFamily="34" charset="0"/>
            </a:endParaRPr>
          </a:p>
        </p:txBody>
      </p:sp>
      <p:sp>
        <p:nvSpPr>
          <p:cNvPr id="53251" name="Rectangle 13"/>
          <p:cNvSpPr>
            <a:spLocks noChangeArrowheads="1"/>
          </p:cNvSpPr>
          <p:nvPr/>
        </p:nvSpPr>
        <p:spPr bwMode="auto">
          <a:xfrm>
            <a:off x="493713" y="1227138"/>
            <a:ext cx="58070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FFCC00"/>
              </a:buClr>
              <a:buFontTx/>
              <a:buNone/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 d.  DUKE OF EDINBURGH’S AWARD</a:t>
            </a:r>
            <a:endParaRPr lang="en-GB" altLang="en-US" sz="2400" i="1" u="sng">
              <a:solidFill>
                <a:srgbClr val="004C7A"/>
              </a:solidFill>
              <a:latin typeface="Arial Narrow" panose="020B0606020202030204" pitchFamily="34" charset="0"/>
            </a:endParaRPr>
          </a:p>
        </p:txBody>
      </p:sp>
      <p:pic>
        <p:nvPicPr>
          <p:cNvPr id="53252" name="Picture 7" descr="DofE Logo 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113" y="1052513"/>
            <a:ext cx="2405062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Rectangle 10"/>
          <p:cNvSpPr>
            <a:spLocks noChangeArrowheads="1"/>
          </p:cNvSpPr>
          <p:nvPr/>
        </p:nvSpPr>
        <p:spPr bwMode="auto">
          <a:xfrm>
            <a:off x="3260725" y="4941888"/>
            <a:ext cx="5184775" cy="579437"/>
          </a:xfrm>
          <a:prstGeom prst="rect">
            <a:avLst/>
          </a:prstGeom>
          <a:solidFill>
            <a:srgbClr val="004C7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CC00"/>
                </a:solidFill>
                <a:latin typeface="Times New Roman" panose="02020603050405020304" pitchFamily="18" charset="0"/>
              </a:rPr>
              <a:t>    Gold</a:t>
            </a:r>
            <a:r>
              <a:rPr lang="en-GB" altLang="en-US" b="1">
                <a:solidFill>
                  <a:srgbClr val="FF9900"/>
                </a:solidFill>
                <a:latin typeface="Times New Roman" panose="02020603050405020304" pitchFamily="18" charset="0"/>
              </a:rPr>
              <a:t>  </a:t>
            </a:r>
            <a:r>
              <a:rPr lang="en-GB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-</a:t>
            </a:r>
            <a:r>
              <a:rPr lang="en-GB" altLang="en-US" b="1">
                <a:solidFill>
                  <a:srgbClr val="FF9900"/>
                </a:solidFill>
                <a:latin typeface="Times New Roman" panose="02020603050405020304" pitchFamily="18" charset="0"/>
              </a:rPr>
              <a:t>  </a:t>
            </a:r>
            <a:r>
              <a:rPr lang="en-GB" altLang="en-US" b="1">
                <a:solidFill>
                  <a:srgbClr val="CCFFFF"/>
                </a:solidFill>
                <a:latin typeface="Times New Roman" panose="02020603050405020304" pitchFamily="18" charset="0"/>
              </a:rPr>
              <a:t>Silver</a:t>
            </a:r>
            <a:r>
              <a:rPr lang="en-GB" altLang="en-US" b="1">
                <a:solidFill>
                  <a:srgbClr val="FF9900"/>
                </a:solidFill>
                <a:latin typeface="Times New Roman" panose="02020603050405020304" pitchFamily="18" charset="0"/>
              </a:rPr>
              <a:t>  </a:t>
            </a:r>
            <a:r>
              <a:rPr lang="en-GB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-</a:t>
            </a:r>
            <a:r>
              <a:rPr lang="en-GB" altLang="en-US" b="1">
                <a:solidFill>
                  <a:srgbClr val="FF9900"/>
                </a:solidFill>
                <a:latin typeface="Times New Roman" panose="02020603050405020304" pitchFamily="18" charset="0"/>
              </a:rPr>
              <a:t>  Bronze</a:t>
            </a:r>
            <a:endParaRPr lang="en-GB" altLang="en-US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3254" name="Group 18"/>
          <p:cNvGrpSpPr>
            <a:grpSpLocks/>
          </p:cNvGrpSpPr>
          <p:nvPr/>
        </p:nvGrpSpPr>
        <p:grpSpPr bwMode="auto">
          <a:xfrm>
            <a:off x="684213" y="2349500"/>
            <a:ext cx="3024187" cy="2087563"/>
            <a:chOff x="683568" y="2348880"/>
            <a:chExt cx="3024336" cy="2088232"/>
          </a:xfrm>
        </p:grpSpPr>
        <p:sp>
          <p:nvSpPr>
            <p:cNvPr id="53256" name="Text Box 9"/>
            <p:cNvSpPr txBox="1">
              <a:spLocks noChangeArrowheads="1"/>
            </p:cNvSpPr>
            <p:nvPr/>
          </p:nvSpPr>
          <p:spPr bwMode="auto">
            <a:xfrm>
              <a:off x="683568" y="3158737"/>
              <a:ext cx="1944216" cy="486287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  <a:buClr>
                  <a:srgbClr val="004C7A"/>
                </a:buClr>
                <a:buFontTx/>
                <a:buNone/>
              </a:pPr>
              <a:r>
                <a:rPr lang="en-GB" altLang="en-US" b="1">
                  <a:solidFill>
                    <a:srgbClr val="FF0000"/>
                  </a:solidFill>
                  <a:latin typeface="Arial Narrow" panose="020B0606020202030204" pitchFamily="34" charset="0"/>
                </a:rPr>
                <a:t>Shooting</a:t>
              </a:r>
              <a:endParaRPr lang="en-GB" altLang="en-US" sz="2800" b="1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53257" name="Straight Arrow Connector 8"/>
            <p:cNvCxnSpPr>
              <a:cxnSpLocks noChangeShapeType="1"/>
            </p:cNvCxnSpPr>
            <p:nvPr/>
          </p:nvCxnSpPr>
          <p:spPr bwMode="auto">
            <a:xfrm flipV="1">
              <a:off x="2339752" y="2348880"/>
              <a:ext cx="1368152" cy="936104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58" name="Straight Arrow Connector 11"/>
            <p:cNvCxnSpPr>
              <a:cxnSpLocks noChangeShapeType="1"/>
            </p:cNvCxnSpPr>
            <p:nvPr/>
          </p:nvCxnSpPr>
          <p:spPr bwMode="auto">
            <a:xfrm>
              <a:off x="2339752" y="3356992"/>
              <a:ext cx="1368152" cy="576064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59" name="Straight Arrow Connector 15"/>
            <p:cNvCxnSpPr>
              <a:cxnSpLocks noChangeShapeType="1"/>
            </p:cNvCxnSpPr>
            <p:nvPr/>
          </p:nvCxnSpPr>
          <p:spPr bwMode="auto">
            <a:xfrm>
              <a:off x="2339752" y="3460532"/>
              <a:ext cx="1296144" cy="97658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3255" name="Rectangle 10"/>
          <p:cNvSpPr>
            <a:spLocks noChangeArrowheads="1"/>
          </p:cNvSpPr>
          <p:nvPr/>
        </p:nvSpPr>
        <p:spPr bwMode="auto">
          <a:xfrm>
            <a:off x="107950" y="223838"/>
            <a:ext cx="871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DD00"/>
                </a:solidFill>
                <a:latin typeface="Calibri" panose="020F0502020204030204" pitchFamily="34" charset="0"/>
              </a:rPr>
              <a:t>ACF Shooting Officers’ Conference – the role of shooting in the ACF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11188" y="2349500"/>
            <a:ext cx="7993062" cy="3024188"/>
            <a:chOff x="431" y="1026"/>
            <a:chExt cx="4853" cy="1633"/>
          </a:xfrm>
        </p:grpSpPr>
        <p:sp>
          <p:nvSpPr>
            <p:cNvPr id="55307" name="Rectangle 8"/>
            <p:cNvSpPr>
              <a:spLocks noChangeArrowheads="1"/>
            </p:cNvSpPr>
            <p:nvPr/>
          </p:nvSpPr>
          <p:spPr bwMode="auto">
            <a:xfrm>
              <a:off x="431" y="1026"/>
              <a:ext cx="4853" cy="1633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55308" name="Rectangle 7"/>
            <p:cNvSpPr>
              <a:spLocks noChangeArrowheads="1"/>
            </p:cNvSpPr>
            <p:nvPr/>
          </p:nvSpPr>
          <p:spPr bwMode="auto">
            <a:xfrm>
              <a:off x="528" y="1117"/>
              <a:ext cx="4752" cy="1497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25000"/>
                </a:lnSpc>
                <a:buClr>
                  <a:srgbClr val="004C7A"/>
                </a:buClr>
                <a:buFontTx/>
                <a:buAutoNum type="arabicPeriod"/>
              </a:pPr>
              <a:r>
                <a:rPr lang="en-GB" altLang="en-US" sz="3000" b="1">
                  <a:solidFill>
                    <a:srgbClr val="004C7A"/>
                  </a:solidFill>
                  <a:latin typeface="Arial Narrow" panose="020B0606020202030204" pitchFamily="34" charset="0"/>
                </a:rPr>
                <a:t> ACF Shooting Committee</a:t>
              </a:r>
            </a:p>
            <a:p>
              <a:pPr>
                <a:lnSpc>
                  <a:spcPct val="125000"/>
                </a:lnSpc>
                <a:buClr>
                  <a:srgbClr val="004C7A"/>
                </a:buClr>
                <a:buFontTx/>
                <a:buAutoNum type="arabicPeriod"/>
              </a:pPr>
              <a:r>
                <a:rPr lang="en-GB" altLang="en-US" sz="3000" b="1">
                  <a:solidFill>
                    <a:srgbClr val="004C7A"/>
                  </a:solidFill>
                  <a:latin typeface="Arial Narrow" panose="020B0606020202030204" pitchFamily="34" charset="0"/>
                </a:rPr>
                <a:t> The Council for Cadet Rifle Shooting (CCRS)</a:t>
              </a:r>
            </a:p>
            <a:p>
              <a:pPr>
                <a:lnSpc>
                  <a:spcPct val="125000"/>
                </a:lnSpc>
                <a:buClr>
                  <a:srgbClr val="004C7A"/>
                </a:buClr>
                <a:buFontTx/>
                <a:buAutoNum type="arabicPeriod"/>
              </a:pPr>
              <a:r>
                <a:rPr lang="en-GB" altLang="en-US" sz="3000" b="1">
                  <a:solidFill>
                    <a:srgbClr val="004C7A"/>
                  </a:solidFill>
                  <a:latin typeface="Arial Narrow" panose="020B0606020202030204" pitchFamily="34" charset="0"/>
                </a:rPr>
                <a:t> National Rifle Association (NRA)</a:t>
              </a:r>
            </a:p>
            <a:p>
              <a:pPr>
                <a:lnSpc>
                  <a:spcPct val="125000"/>
                </a:lnSpc>
                <a:buClr>
                  <a:srgbClr val="004C7A"/>
                </a:buClr>
                <a:buFontTx/>
                <a:buAutoNum type="arabicPeriod"/>
              </a:pPr>
              <a:r>
                <a:rPr lang="en-GB" altLang="en-US" sz="3000" b="1">
                  <a:solidFill>
                    <a:srgbClr val="004C7A"/>
                  </a:solidFill>
                  <a:latin typeface="Arial Narrow" panose="020B0606020202030204" pitchFamily="34" charset="0"/>
                </a:rPr>
                <a:t> National Small-Bore Rifle Association (NSRA)</a:t>
              </a:r>
            </a:p>
          </p:txBody>
        </p:sp>
      </p:grpSp>
      <p:grpSp>
        <p:nvGrpSpPr>
          <p:cNvPr id="55299" name="Group 13"/>
          <p:cNvGrpSpPr>
            <a:grpSpLocks/>
          </p:cNvGrpSpPr>
          <p:nvPr/>
        </p:nvGrpSpPr>
        <p:grpSpPr bwMode="auto">
          <a:xfrm>
            <a:off x="-36513" y="-26988"/>
            <a:ext cx="9180513" cy="935038"/>
            <a:chOff x="-23" y="-17"/>
            <a:chExt cx="5783" cy="589"/>
          </a:xfrm>
        </p:grpSpPr>
        <p:sp>
          <p:nvSpPr>
            <p:cNvPr id="55305" name="Rectangle 14"/>
            <p:cNvSpPr>
              <a:spLocks noChangeArrowheads="1"/>
            </p:cNvSpPr>
            <p:nvPr/>
          </p:nvSpPr>
          <p:spPr bwMode="auto">
            <a:xfrm>
              <a:off x="-23" y="-17"/>
              <a:ext cx="5783" cy="499"/>
            </a:xfrm>
            <a:prstGeom prst="rect">
              <a:avLst/>
            </a:prstGeom>
            <a:solidFill>
              <a:srgbClr val="00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55306" name="Rectangle 15"/>
            <p:cNvSpPr>
              <a:spLocks noChangeArrowheads="1"/>
            </p:cNvSpPr>
            <p:nvPr/>
          </p:nvSpPr>
          <p:spPr bwMode="auto">
            <a:xfrm>
              <a:off x="-23" y="482"/>
              <a:ext cx="5783" cy="90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55300" name="Text Box 16"/>
          <p:cNvSpPr txBox="1">
            <a:spLocks noChangeArrowheads="1"/>
          </p:cNvSpPr>
          <p:nvPr/>
        </p:nvSpPr>
        <p:spPr bwMode="auto">
          <a:xfrm>
            <a:off x="7091363" y="6237288"/>
            <a:ext cx="19446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bg1"/>
                </a:solidFill>
                <a:latin typeface="Army Cadet" pitchFamily="2" charset="0"/>
              </a:rPr>
              <a:t>ARMY CADET FORCE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4C7A"/>
                </a:solidFill>
                <a:latin typeface="Army Cadet" pitchFamily="2" charset="0"/>
              </a:rPr>
              <a:t>MAKE YOUR MARK</a:t>
            </a:r>
            <a:endParaRPr lang="en-US" altLang="en-US" sz="2000">
              <a:solidFill>
                <a:srgbClr val="004C7A"/>
              </a:solidFill>
              <a:latin typeface="Army Cadet" pitchFamily="2" charset="0"/>
            </a:endParaRPr>
          </a:p>
        </p:txBody>
      </p:sp>
      <p:pic>
        <p:nvPicPr>
          <p:cNvPr id="55301" name="Picture 17" descr="ArmyCadetForceLHd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6165850"/>
            <a:ext cx="3714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Rectangle 20"/>
          <p:cNvSpPr>
            <a:spLocks noChangeArrowheads="1"/>
          </p:cNvSpPr>
          <p:nvPr/>
        </p:nvSpPr>
        <p:spPr bwMode="auto">
          <a:xfrm>
            <a:off x="638175" y="1125538"/>
            <a:ext cx="5302250" cy="473075"/>
          </a:xfrm>
          <a:prstGeom prst="rect">
            <a:avLst/>
          </a:prstGeom>
          <a:solidFill>
            <a:srgbClr val="FFD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FFCC00"/>
              </a:buClr>
              <a:buFontTx/>
              <a:buNone/>
            </a:pPr>
            <a:r>
              <a:rPr lang="en-GB" altLang="en-US" sz="2000" b="1">
                <a:solidFill>
                  <a:srgbClr val="004C7A"/>
                </a:solidFill>
                <a:latin typeface="Arial Narrow" panose="020B0606020202030204" pitchFamily="34" charset="0"/>
              </a:rPr>
              <a:t> HOW CAN WE DO BETTER? </a:t>
            </a:r>
            <a:endParaRPr lang="en-GB" altLang="en-US" sz="2000" i="1" u="sng">
              <a:solidFill>
                <a:srgbClr val="004C7A"/>
              </a:solidFill>
              <a:latin typeface="Arial Narrow" panose="020B0606020202030204" pitchFamily="34" charset="0"/>
            </a:endParaRPr>
          </a:p>
        </p:txBody>
      </p:sp>
      <p:sp>
        <p:nvSpPr>
          <p:cNvPr id="55303" name="Rectangle 21"/>
          <p:cNvSpPr>
            <a:spLocks noChangeArrowheads="1"/>
          </p:cNvSpPr>
          <p:nvPr/>
        </p:nvSpPr>
        <p:spPr bwMode="auto">
          <a:xfrm>
            <a:off x="468313" y="1660525"/>
            <a:ext cx="53022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FFCC00"/>
              </a:buClr>
              <a:buFontTx/>
              <a:buNone/>
            </a:pPr>
            <a:r>
              <a:rPr lang="en-GB" altLang="en-US" sz="2000" b="1">
                <a:solidFill>
                  <a:srgbClr val="004C7A"/>
                </a:solidFill>
                <a:latin typeface="Arial Narrow" panose="020B0606020202030204" pitchFamily="34" charset="0"/>
              </a:rPr>
              <a:t> Who can help you? </a:t>
            </a:r>
            <a:endParaRPr lang="en-GB" altLang="en-US" sz="2000" i="1" u="sng">
              <a:solidFill>
                <a:srgbClr val="004C7A"/>
              </a:solidFill>
              <a:latin typeface="Arial Narrow" panose="020B0606020202030204" pitchFamily="34" charset="0"/>
            </a:endParaRPr>
          </a:p>
        </p:txBody>
      </p:sp>
      <p:sp>
        <p:nvSpPr>
          <p:cNvPr id="55304" name="Rectangle 10"/>
          <p:cNvSpPr>
            <a:spLocks noChangeArrowheads="1"/>
          </p:cNvSpPr>
          <p:nvPr/>
        </p:nvSpPr>
        <p:spPr bwMode="auto">
          <a:xfrm>
            <a:off x="107950" y="223838"/>
            <a:ext cx="6264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DD00"/>
                </a:solidFill>
                <a:latin typeface="Calibri" panose="020F0502020204030204" pitchFamily="34" charset="0"/>
              </a:rPr>
              <a:t>ACF Shooting Officers’ Conference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1055"/>
          <p:cNvGrpSpPr>
            <a:grpSpLocks/>
          </p:cNvGrpSpPr>
          <p:nvPr/>
        </p:nvGrpSpPr>
        <p:grpSpPr bwMode="auto">
          <a:xfrm>
            <a:off x="-36513" y="-26988"/>
            <a:ext cx="9180513" cy="935038"/>
            <a:chOff x="-23" y="-17"/>
            <a:chExt cx="5783" cy="589"/>
          </a:xfrm>
        </p:grpSpPr>
        <p:sp>
          <p:nvSpPr>
            <p:cNvPr id="56325" name="Rectangle 1056"/>
            <p:cNvSpPr>
              <a:spLocks noChangeArrowheads="1"/>
            </p:cNvSpPr>
            <p:nvPr/>
          </p:nvSpPr>
          <p:spPr bwMode="auto">
            <a:xfrm>
              <a:off x="-23" y="-17"/>
              <a:ext cx="5783" cy="499"/>
            </a:xfrm>
            <a:prstGeom prst="rect">
              <a:avLst/>
            </a:prstGeom>
            <a:solidFill>
              <a:srgbClr val="00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56326" name="Rectangle 1057"/>
            <p:cNvSpPr>
              <a:spLocks noChangeArrowheads="1"/>
            </p:cNvSpPr>
            <p:nvPr/>
          </p:nvSpPr>
          <p:spPr bwMode="auto">
            <a:xfrm>
              <a:off x="-23" y="482"/>
              <a:ext cx="5783" cy="90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56323" name="Rectangle 1058"/>
          <p:cNvSpPr>
            <a:spLocks noChangeArrowheads="1"/>
          </p:cNvSpPr>
          <p:nvPr/>
        </p:nvSpPr>
        <p:spPr bwMode="auto">
          <a:xfrm>
            <a:off x="684213" y="173038"/>
            <a:ext cx="626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D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ACFA Shooting Committee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395288" y="1071563"/>
          <a:ext cx="8424862" cy="3673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052513"/>
            <a:ext cx="8686800" cy="1149350"/>
          </a:xfrm>
          <a:noFill/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GB" altLang="en-US" sz="3200" b="1" smtClean="0">
                <a:solidFill>
                  <a:srgbClr val="004C7A"/>
                </a:solidFill>
                <a:latin typeface="Calibri" panose="020F0502020204030204" pitchFamily="34" charset="0"/>
              </a:rPr>
              <a:t>Why are we here?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181600" y="11430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-36513" y="-26988"/>
            <a:ext cx="9180513" cy="935038"/>
            <a:chOff x="-23" y="-17"/>
            <a:chExt cx="5783" cy="589"/>
          </a:xfrm>
        </p:grpSpPr>
        <p:sp>
          <p:nvSpPr>
            <p:cNvPr id="7177" name="Rectangle 5"/>
            <p:cNvSpPr>
              <a:spLocks noChangeArrowheads="1"/>
            </p:cNvSpPr>
            <p:nvPr/>
          </p:nvSpPr>
          <p:spPr bwMode="auto">
            <a:xfrm>
              <a:off x="-23" y="-17"/>
              <a:ext cx="5783" cy="499"/>
            </a:xfrm>
            <a:prstGeom prst="rect">
              <a:avLst/>
            </a:prstGeom>
            <a:solidFill>
              <a:srgbClr val="00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7178" name="Rectangle 6"/>
            <p:cNvSpPr>
              <a:spLocks noChangeArrowheads="1"/>
            </p:cNvSpPr>
            <p:nvPr/>
          </p:nvSpPr>
          <p:spPr bwMode="auto">
            <a:xfrm>
              <a:off x="-23" y="482"/>
              <a:ext cx="5783" cy="90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7173" name="Rectangle 10"/>
          <p:cNvSpPr>
            <a:spLocks noChangeArrowheads="1"/>
          </p:cNvSpPr>
          <p:nvPr/>
        </p:nvSpPr>
        <p:spPr bwMode="auto">
          <a:xfrm>
            <a:off x="107950" y="223838"/>
            <a:ext cx="6264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DD00"/>
                </a:solidFill>
                <a:latin typeface="Calibri" panose="020F0502020204030204" pitchFamily="34" charset="0"/>
              </a:rPr>
              <a:t>ACF Shooting Officers’ Conference </a:t>
            </a:r>
          </a:p>
        </p:txBody>
      </p:sp>
      <p:pic>
        <p:nvPicPr>
          <p:cNvPr id="7174" name="Picture 4" descr="ArmyCadetForceLHd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15888"/>
            <a:ext cx="12001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71550" y="2276475"/>
            <a:ext cx="5545138" cy="1693863"/>
          </a:xfrm>
          <a:prstGeom prst="rect">
            <a:avLst/>
          </a:prstGeom>
          <a:solidFill>
            <a:srgbClr val="004C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GB" altLang="en-US" sz="2800">
                <a:solidFill>
                  <a:schemeClr val="bg1"/>
                </a:solidFill>
                <a:latin typeface="Calibri" panose="020F0502020204030204" pitchFamily="34" charset="0"/>
              </a:rPr>
              <a:t>  What do we do?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GB" altLang="en-US" sz="2800">
                <a:solidFill>
                  <a:schemeClr val="bg1"/>
                </a:solidFill>
                <a:latin typeface="Calibri" panose="020F0502020204030204" pitchFamily="34" charset="0"/>
              </a:rPr>
              <a:t>  How do we do it?</a:t>
            </a:r>
          </a:p>
          <a:p>
            <a:pPr>
              <a:spcBef>
                <a:spcPct val="0"/>
              </a:spcBef>
            </a:pPr>
            <a:r>
              <a:rPr lang="en-GB" altLang="en-US" sz="2800">
                <a:solidFill>
                  <a:schemeClr val="bg1"/>
                </a:solidFill>
                <a:latin typeface="Calibri" panose="020F0502020204030204" pitchFamily="34" charset="0"/>
              </a:rPr>
              <a:t>  What are the problems / issues?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71550" y="4221163"/>
            <a:ext cx="5545138" cy="1692275"/>
          </a:xfrm>
          <a:prstGeom prst="rect">
            <a:avLst/>
          </a:prstGeom>
          <a:solidFill>
            <a:srgbClr val="004C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GB" altLang="en-US" sz="2800">
                <a:solidFill>
                  <a:schemeClr val="bg1"/>
                </a:solidFill>
                <a:latin typeface="Calibri" panose="020F0502020204030204" pitchFamily="34" charset="0"/>
              </a:rPr>
              <a:t>  How can we do better?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bg1"/>
                </a:solidFill>
                <a:latin typeface="Calibri" panose="020F0502020204030204" pitchFamily="34" charset="0"/>
              </a:rPr>
              <a:t>  raise standards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bg1"/>
                </a:solidFill>
                <a:latin typeface="Calibri" panose="020F0502020204030204" pitchFamily="34" charset="0"/>
              </a:rPr>
              <a:t>  increase participation</a:t>
            </a:r>
          </a:p>
        </p:txBody>
      </p:sp>
    </p:spTree>
  </p:cSld>
  <p:clrMapOvr>
    <a:masterClrMapping/>
  </p:clrMapOvr>
  <p:transition advTm="2544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7"/>
          <p:cNvSpPr txBox="1">
            <a:spLocks noChangeArrowheads="1"/>
          </p:cNvSpPr>
          <p:nvPr/>
        </p:nvSpPr>
        <p:spPr bwMode="auto">
          <a:xfrm>
            <a:off x="755650" y="1123950"/>
            <a:ext cx="7777163" cy="5016500"/>
          </a:xfrm>
          <a:prstGeom prst="rect">
            <a:avLst/>
          </a:prstGeom>
          <a:solidFill>
            <a:srgbClr val="FFDD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solidFill>
                  <a:srgbClr val="004C7A"/>
                </a:solidFill>
                <a:latin typeface="Arial Narrow" panose="020B0606020202030204" pitchFamily="34" charset="0"/>
              </a:rPr>
              <a:t>HQ NW Bde		Capt P Anderston		G Manchester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solidFill>
                  <a:srgbClr val="004C7A"/>
                </a:solidFill>
                <a:latin typeface="Arial Narrow" panose="020B0606020202030204" pitchFamily="34" charset="0"/>
              </a:rPr>
              <a:t>15 Bde			Lt K Dods		Durham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solidFill>
                  <a:srgbClr val="004C7A"/>
                </a:solidFill>
                <a:latin typeface="Arial Narrow" panose="020B0606020202030204" pitchFamily="34" charset="0"/>
              </a:rPr>
              <a:t>42 Bde			Capt R Leonard		Isle of Man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solidFill>
                  <a:srgbClr val="004C7A"/>
                </a:solidFill>
                <a:latin typeface="Arial Narrow" panose="020B0606020202030204" pitchFamily="34" charset="0"/>
              </a:rPr>
              <a:t>HQ SW Bde		Maj P Cawkwell		Somerset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solidFill>
                  <a:srgbClr val="004C7A"/>
                </a:solidFill>
                <a:latin typeface="Arial Narrow" panose="020B0606020202030204" pitchFamily="34" charset="0"/>
              </a:rPr>
              <a:t>7  Bde			Lt B Hirst		Derbyshire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solidFill>
                  <a:srgbClr val="004C7A"/>
                </a:solidFill>
                <a:latin typeface="Arial Narrow" panose="020B0606020202030204" pitchFamily="34" charset="0"/>
              </a:rPr>
              <a:t>51 &amp; 52 Bdes (Scot)	Lt Halley			Glasgow CCF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solidFill>
                  <a:srgbClr val="004C7A"/>
                </a:solidFill>
                <a:latin typeface="Arial Narrow" panose="020B0606020202030204" pitchFamily="34" charset="0"/>
              </a:rPr>
              <a:t>38 Bde (NI)		Capt C Cooper		2(NI) Bn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solidFill>
                  <a:srgbClr val="004C7A"/>
                </a:solidFill>
                <a:latin typeface="Arial Narrow" panose="020B0606020202030204" pitchFamily="34" charset="0"/>
              </a:rPr>
              <a:t>11 Sigs Bde		Capt I Robertson		Warwks &amp; WM(S)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solidFill>
                  <a:srgbClr val="004C7A"/>
                </a:solidFill>
                <a:latin typeface="Arial Narrow" panose="020B0606020202030204" pitchFamily="34" charset="0"/>
              </a:rPr>
              <a:t>11 Inf Bde		Lt M Johnson		Bucks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solidFill>
                  <a:srgbClr val="004C7A"/>
                </a:solidFill>
                <a:latin typeface="Arial Narrow" panose="020B0606020202030204" pitchFamily="34" charset="0"/>
              </a:rPr>
              <a:t>160 Bde (Wales)		Maj I Dyas		Gwent &amp; Powys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solidFill>
                  <a:srgbClr val="004C7A"/>
                </a:solidFill>
                <a:latin typeface="Arial Narrow" panose="020B0606020202030204" pitchFamily="34" charset="0"/>
              </a:rPr>
              <a:t>London District		Lt Col M Ludlow		SW London Sector</a:t>
            </a:r>
            <a:endParaRPr lang="en-US" altLang="en-US" sz="2000" b="1">
              <a:solidFill>
                <a:srgbClr val="004C7A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58371" name="Group 8"/>
          <p:cNvGrpSpPr>
            <a:grpSpLocks/>
          </p:cNvGrpSpPr>
          <p:nvPr/>
        </p:nvGrpSpPr>
        <p:grpSpPr bwMode="auto">
          <a:xfrm>
            <a:off x="-36513" y="-26988"/>
            <a:ext cx="9180513" cy="935038"/>
            <a:chOff x="-23" y="-17"/>
            <a:chExt cx="5783" cy="589"/>
          </a:xfrm>
        </p:grpSpPr>
        <p:sp>
          <p:nvSpPr>
            <p:cNvPr id="58373" name="Rectangle 9"/>
            <p:cNvSpPr>
              <a:spLocks noChangeArrowheads="1"/>
            </p:cNvSpPr>
            <p:nvPr/>
          </p:nvSpPr>
          <p:spPr bwMode="auto">
            <a:xfrm>
              <a:off x="-23" y="-17"/>
              <a:ext cx="5783" cy="499"/>
            </a:xfrm>
            <a:prstGeom prst="rect">
              <a:avLst/>
            </a:prstGeom>
            <a:solidFill>
              <a:srgbClr val="00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58374" name="Rectangle 10"/>
            <p:cNvSpPr>
              <a:spLocks noChangeArrowheads="1"/>
            </p:cNvSpPr>
            <p:nvPr/>
          </p:nvSpPr>
          <p:spPr bwMode="auto">
            <a:xfrm>
              <a:off x="-23" y="482"/>
              <a:ext cx="5783" cy="90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58372" name="Rectangle 11"/>
          <p:cNvSpPr>
            <a:spLocks noChangeArrowheads="1"/>
          </p:cNvSpPr>
          <p:nvPr/>
        </p:nvSpPr>
        <p:spPr bwMode="auto">
          <a:xfrm>
            <a:off x="684213" y="173038"/>
            <a:ext cx="626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D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ACFA Shooting Committee – Regional Reps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18"/>
          <p:cNvGrpSpPr>
            <a:grpSpLocks/>
          </p:cNvGrpSpPr>
          <p:nvPr/>
        </p:nvGrpSpPr>
        <p:grpSpPr bwMode="auto">
          <a:xfrm>
            <a:off x="468313" y="1700213"/>
            <a:ext cx="3816350" cy="3600450"/>
            <a:chOff x="158" y="1071"/>
            <a:chExt cx="2721" cy="2268"/>
          </a:xfrm>
        </p:grpSpPr>
        <p:sp>
          <p:nvSpPr>
            <p:cNvPr id="60426" name="Rectangle 17"/>
            <p:cNvSpPr>
              <a:spLocks noChangeArrowheads="1"/>
            </p:cNvSpPr>
            <p:nvPr/>
          </p:nvSpPr>
          <p:spPr bwMode="auto">
            <a:xfrm>
              <a:off x="158" y="1071"/>
              <a:ext cx="2721" cy="2268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0427" name="Rectangle 10"/>
            <p:cNvSpPr>
              <a:spLocks noChangeArrowheads="1"/>
            </p:cNvSpPr>
            <p:nvPr/>
          </p:nvSpPr>
          <p:spPr bwMode="auto">
            <a:xfrm>
              <a:off x="240" y="1119"/>
              <a:ext cx="2424" cy="2130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60000"/>
                </a:lnSpc>
                <a:buClr>
                  <a:srgbClr val="004C7A"/>
                </a:buClr>
              </a:pPr>
              <a:r>
                <a:rPr lang="en-GB" altLang="en-US" sz="2400" b="1">
                  <a:solidFill>
                    <a:srgbClr val="004C7A"/>
                  </a:solidFill>
                  <a:latin typeface="Arial Narrow" panose="020B0606020202030204" pitchFamily="34" charset="0"/>
                </a:rPr>
                <a:t>APC Syllabus</a:t>
              </a:r>
            </a:p>
            <a:p>
              <a:pPr>
                <a:lnSpc>
                  <a:spcPct val="160000"/>
                </a:lnSpc>
                <a:buClr>
                  <a:srgbClr val="004C7A"/>
                </a:buClr>
              </a:pPr>
              <a:r>
                <a:rPr lang="en-GB" altLang="en-US" sz="2400" b="1">
                  <a:solidFill>
                    <a:srgbClr val="004C7A"/>
                  </a:solidFill>
                  <a:latin typeface="Arial Narrow" panose="020B0606020202030204" pitchFamily="34" charset="0"/>
                </a:rPr>
                <a:t>Competitions</a:t>
              </a:r>
            </a:p>
            <a:p>
              <a:pPr>
                <a:lnSpc>
                  <a:spcPct val="160000"/>
                </a:lnSpc>
                <a:buClr>
                  <a:srgbClr val="004C7A"/>
                </a:buClr>
              </a:pPr>
              <a:r>
                <a:rPr lang="en-GB" altLang="en-US" sz="2400" b="1">
                  <a:solidFill>
                    <a:srgbClr val="004C7A"/>
                  </a:solidFill>
                  <a:latin typeface="Arial Narrow" panose="020B0606020202030204" pitchFamily="34" charset="0"/>
                </a:rPr>
                <a:t>ISCRM</a:t>
              </a:r>
            </a:p>
            <a:p>
              <a:pPr>
                <a:lnSpc>
                  <a:spcPct val="160000"/>
                </a:lnSpc>
                <a:buClr>
                  <a:srgbClr val="004C7A"/>
                </a:buClr>
              </a:pPr>
              <a:r>
                <a:rPr lang="en-GB" altLang="en-US" sz="2400" b="1">
                  <a:solidFill>
                    <a:srgbClr val="004C7A"/>
                  </a:solidFill>
                  <a:latin typeface="Arial Narrow" panose="020B0606020202030204" pitchFamily="34" charset="0"/>
                </a:rPr>
                <a:t>CISSAM</a:t>
              </a:r>
            </a:p>
            <a:p>
              <a:pPr>
                <a:lnSpc>
                  <a:spcPct val="160000"/>
                </a:lnSpc>
                <a:buClr>
                  <a:srgbClr val="004C7A"/>
                </a:buClr>
              </a:pPr>
              <a:r>
                <a:rPr lang="en-GB" altLang="en-US" sz="2400" b="1">
                  <a:solidFill>
                    <a:srgbClr val="004C7A"/>
                  </a:solidFill>
                  <a:latin typeface="Arial Narrow" panose="020B0606020202030204" pitchFamily="34" charset="0"/>
                </a:rPr>
                <a:t>Inter-Service Matches</a:t>
              </a:r>
            </a:p>
          </p:txBody>
        </p:sp>
      </p:grpSp>
      <p:grpSp>
        <p:nvGrpSpPr>
          <p:cNvPr id="60419" name="Group 24"/>
          <p:cNvGrpSpPr>
            <a:grpSpLocks/>
          </p:cNvGrpSpPr>
          <p:nvPr/>
        </p:nvGrpSpPr>
        <p:grpSpPr bwMode="auto">
          <a:xfrm>
            <a:off x="4718050" y="1700213"/>
            <a:ext cx="4175125" cy="3600450"/>
            <a:chOff x="2972" y="1071"/>
            <a:chExt cx="2856" cy="2268"/>
          </a:xfrm>
        </p:grpSpPr>
        <p:sp>
          <p:nvSpPr>
            <p:cNvPr id="60424" name="Rectangle 15"/>
            <p:cNvSpPr>
              <a:spLocks noChangeArrowheads="1"/>
            </p:cNvSpPr>
            <p:nvPr/>
          </p:nvSpPr>
          <p:spPr bwMode="auto">
            <a:xfrm>
              <a:off x="2975" y="1071"/>
              <a:ext cx="2721" cy="2268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0425" name="Rectangle 11"/>
            <p:cNvSpPr>
              <a:spLocks noChangeArrowheads="1"/>
            </p:cNvSpPr>
            <p:nvPr/>
          </p:nvSpPr>
          <p:spPr bwMode="auto">
            <a:xfrm>
              <a:off x="2972" y="1071"/>
              <a:ext cx="2856" cy="2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60000"/>
                </a:lnSpc>
                <a:buClr>
                  <a:srgbClr val="004C7A"/>
                </a:buClr>
              </a:pPr>
              <a:r>
                <a:rPr lang="en-GB" altLang="en-US" sz="2400" b="1">
                  <a:solidFill>
                    <a:srgbClr val="004C7A"/>
                  </a:solidFill>
                  <a:latin typeface="Arial Narrow" panose="020B0606020202030204" pitchFamily="34" charset="0"/>
                </a:rPr>
                <a:t>SO Conferences</a:t>
              </a:r>
            </a:p>
            <a:p>
              <a:pPr>
                <a:lnSpc>
                  <a:spcPct val="160000"/>
                </a:lnSpc>
                <a:buClr>
                  <a:srgbClr val="004C7A"/>
                </a:buClr>
              </a:pPr>
              <a:r>
                <a:rPr lang="en-GB" altLang="en-US" sz="2400" b="1">
                  <a:solidFill>
                    <a:srgbClr val="004C7A"/>
                  </a:solidFill>
                  <a:latin typeface="Arial Narrow" panose="020B0606020202030204" pitchFamily="34" charset="0"/>
                </a:rPr>
                <a:t>Bde Coaching Courses</a:t>
              </a:r>
            </a:p>
            <a:p>
              <a:pPr>
                <a:lnSpc>
                  <a:spcPct val="160000"/>
                </a:lnSpc>
                <a:buClr>
                  <a:srgbClr val="004C7A"/>
                </a:buClr>
              </a:pPr>
              <a:r>
                <a:rPr lang="en-GB" altLang="en-US" sz="2400" b="1">
                  <a:solidFill>
                    <a:srgbClr val="004C7A"/>
                  </a:solidFill>
                  <a:latin typeface="Arial Narrow" panose="020B0606020202030204" pitchFamily="34" charset="0"/>
                </a:rPr>
                <a:t>CTC FP Coaching Courses</a:t>
              </a:r>
            </a:p>
            <a:p>
              <a:pPr>
                <a:lnSpc>
                  <a:spcPct val="160000"/>
                </a:lnSpc>
                <a:buClr>
                  <a:srgbClr val="004C7A"/>
                </a:buClr>
              </a:pPr>
              <a:r>
                <a:rPr lang="en-GB" altLang="en-US" sz="2400" b="1">
                  <a:solidFill>
                    <a:srgbClr val="004C7A"/>
                  </a:solidFill>
                  <a:latin typeface="Arial Narrow" panose="020B0606020202030204" pitchFamily="34" charset="0"/>
                </a:rPr>
                <a:t>Pre-Bisley Coach Cse</a:t>
              </a:r>
            </a:p>
            <a:p>
              <a:pPr>
                <a:lnSpc>
                  <a:spcPct val="160000"/>
                </a:lnSpc>
                <a:buClr>
                  <a:srgbClr val="004C7A"/>
                </a:buClr>
              </a:pPr>
              <a:r>
                <a:rPr lang="en-GB" altLang="en-US" sz="2400" b="1">
                  <a:solidFill>
                    <a:srgbClr val="004C7A"/>
                  </a:solidFill>
                  <a:latin typeface="Arial Narrow" panose="020B0606020202030204" pitchFamily="34" charset="0"/>
                </a:rPr>
                <a:t>Canada Course</a:t>
              </a:r>
            </a:p>
          </p:txBody>
        </p:sp>
      </p:grpSp>
      <p:grpSp>
        <p:nvGrpSpPr>
          <p:cNvPr id="60420" name="Group 20"/>
          <p:cNvGrpSpPr>
            <a:grpSpLocks/>
          </p:cNvGrpSpPr>
          <p:nvPr/>
        </p:nvGrpSpPr>
        <p:grpSpPr bwMode="auto">
          <a:xfrm>
            <a:off x="-36513" y="-26988"/>
            <a:ext cx="9180513" cy="935038"/>
            <a:chOff x="-23" y="-17"/>
            <a:chExt cx="5783" cy="589"/>
          </a:xfrm>
        </p:grpSpPr>
        <p:sp>
          <p:nvSpPr>
            <p:cNvPr id="60422" name="Rectangle 21"/>
            <p:cNvSpPr>
              <a:spLocks noChangeArrowheads="1"/>
            </p:cNvSpPr>
            <p:nvPr/>
          </p:nvSpPr>
          <p:spPr bwMode="auto">
            <a:xfrm>
              <a:off x="-23" y="-17"/>
              <a:ext cx="5783" cy="499"/>
            </a:xfrm>
            <a:prstGeom prst="rect">
              <a:avLst/>
            </a:prstGeom>
            <a:solidFill>
              <a:srgbClr val="00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0423" name="Rectangle 22"/>
            <p:cNvSpPr>
              <a:spLocks noChangeArrowheads="1"/>
            </p:cNvSpPr>
            <p:nvPr/>
          </p:nvSpPr>
          <p:spPr bwMode="auto">
            <a:xfrm>
              <a:off x="-23" y="482"/>
              <a:ext cx="5783" cy="90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60421" name="Rectangle 23"/>
          <p:cNvSpPr>
            <a:spLocks noChangeArrowheads="1"/>
          </p:cNvSpPr>
          <p:nvPr/>
        </p:nvSpPr>
        <p:spPr bwMode="auto">
          <a:xfrm>
            <a:off x="684213" y="173038"/>
            <a:ext cx="7200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D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ACFA Shooting Committee – Terms of Reference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11"/>
          <p:cNvGrpSpPr>
            <a:grpSpLocks/>
          </p:cNvGrpSpPr>
          <p:nvPr/>
        </p:nvGrpSpPr>
        <p:grpSpPr bwMode="auto">
          <a:xfrm>
            <a:off x="611188" y="2349500"/>
            <a:ext cx="7993062" cy="1511300"/>
            <a:chOff x="521" y="1752"/>
            <a:chExt cx="4808" cy="1361"/>
          </a:xfrm>
        </p:grpSpPr>
        <p:sp>
          <p:nvSpPr>
            <p:cNvPr id="62472" name="Rectangle 10"/>
            <p:cNvSpPr>
              <a:spLocks noChangeArrowheads="1"/>
            </p:cNvSpPr>
            <p:nvPr/>
          </p:nvSpPr>
          <p:spPr bwMode="auto">
            <a:xfrm>
              <a:off x="521" y="1752"/>
              <a:ext cx="4808" cy="1361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2473" name="Rectangle 7"/>
            <p:cNvSpPr>
              <a:spLocks noChangeArrowheads="1"/>
            </p:cNvSpPr>
            <p:nvPr/>
          </p:nvSpPr>
          <p:spPr bwMode="auto">
            <a:xfrm>
              <a:off x="614" y="1853"/>
              <a:ext cx="4625" cy="1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25000"/>
                </a:lnSpc>
                <a:buClr>
                  <a:srgbClr val="004C7A"/>
                </a:buClr>
              </a:pPr>
              <a:r>
                <a:rPr lang="en-GB" altLang="en-US" sz="2400" b="1">
                  <a:solidFill>
                    <a:srgbClr val="FF9900"/>
                  </a:solidFill>
                  <a:latin typeface="Arial Narrow" panose="020B0606020202030204" pitchFamily="34" charset="0"/>
                </a:rPr>
                <a:t> </a:t>
              </a:r>
              <a:r>
                <a:rPr lang="en-GB" altLang="en-US" sz="2400" b="1">
                  <a:solidFill>
                    <a:srgbClr val="004C7A"/>
                  </a:solidFill>
                  <a:latin typeface="Arial Narrow" panose="020B0606020202030204" pitchFamily="34" charset="0"/>
                </a:rPr>
                <a:t>Independent Registered Charity</a:t>
              </a:r>
            </a:p>
            <a:p>
              <a:pPr>
                <a:lnSpc>
                  <a:spcPct val="125000"/>
                </a:lnSpc>
                <a:buClr>
                  <a:srgbClr val="004C7A"/>
                </a:buClr>
              </a:pPr>
              <a:r>
                <a:rPr lang="en-GB" altLang="en-US" sz="2400" b="1">
                  <a:solidFill>
                    <a:srgbClr val="004C7A"/>
                  </a:solidFill>
                  <a:latin typeface="Arial Narrow" panose="020B0606020202030204" pitchFamily="34" charset="0"/>
                </a:rPr>
                <a:t> To support sport shooting activities in the Cadet Forces</a:t>
              </a:r>
            </a:p>
          </p:txBody>
        </p:sp>
      </p:grpSp>
      <p:grpSp>
        <p:nvGrpSpPr>
          <p:cNvPr id="62467" name="Group 12"/>
          <p:cNvGrpSpPr>
            <a:grpSpLocks/>
          </p:cNvGrpSpPr>
          <p:nvPr/>
        </p:nvGrpSpPr>
        <p:grpSpPr bwMode="auto">
          <a:xfrm>
            <a:off x="-36513" y="-26988"/>
            <a:ext cx="9180513" cy="935038"/>
            <a:chOff x="-23" y="-17"/>
            <a:chExt cx="5783" cy="589"/>
          </a:xfrm>
        </p:grpSpPr>
        <p:sp>
          <p:nvSpPr>
            <p:cNvPr id="62470" name="Rectangle 13"/>
            <p:cNvSpPr>
              <a:spLocks noChangeArrowheads="1"/>
            </p:cNvSpPr>
            <p:nvPr/>
          </p:nvSpPr>
          <p:spPr bwMode="auto">
            <a:xfrm>
              <a:off x="-23" y="-17"/>
              <a:ext cx="5783" cy="499"/>
            </a:xfrm>
            <a:prstGeom prst="rect">
              <a:avLst/>
            </a:prstGeom>
            <a:solidFill>
              <a:srgbClr val="00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2471" name="Rectangle 14"/>
            <p:cNvSpPr>
              <a:spLocks noChangeArrowheads="1"/>
            </p:cNvSpPr>
            <p:nvPr/>
          </p:nvSpPr>
          <p:spPr bwMode="auto">
            <a:xfrm>
              <a:off x="-23" y="482"/>
              <a:ext cx="5783" cy="90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62468" name="Rectangle 15"/>
          <p:cNvSpPr>
            <a:spLocks noChangeArrowheads="1"/>
          </p:cNvSpPr>
          <p:nvPr/>
        </p:nvSpPr>
        <p:spPr bwMode="auto">
          <a:xfrm>
            <a:off x="684213" y="173038"/>
            <a:ext cx="7200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D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for Cadet Rifle Shooting (CCRS)</a:t>
            </a:r>
          </a:p>
        </p:txBody>
      </p:sp>
      <p:pic>
        <p:nvPicPr>
          <p:cNvPr id="6246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2" t="-2274" r="-1302" b="-2274"/>
          <a:stretch>
            <a:fillRect/>
          </a:stretch>
        </p:blipFill>
        <p:spPr bwMode="auto">
          <a:xfrm>
            <a:off x="7524750" y="188913"/>
            <a:ext cx="1355725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-36513" y="-26988"/>
            <a:ext cx="9180513" cy="935038"/>
            <a:chOff x="-23" y="-17"/>
            <a:chExt cx="5783" cy="589"/>
          </a:xfrm>
        </p:grpSpPr>
        <p:sp>
          <p:nvSpPr>
            <p:cNvPr id="64521" name="Rectangle 3"/>
            <p:cNvSpPr>
              <a:spLocks noChangeArrowheads="1"/>
            </p:cNvSpPr>
            <p:nvPr/>
          </p:nvSpPr>
          <p:spPr bwMode="auto">
            <a:xfrm>
              <a:off x="-23" y="-17"/>
              <a:ext cx="5783" cy="499"/>
            </a:xfrm>
            <a:prstGeom prst="rect">
              <a:avLst/>
            </a:prstGeom>
            <a:solidFill>
              <a:srgbClr val="00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4522" name="Rectangle 4"/>
            <p:cNvSpPr>
              <a:spLocks noChangeArrowheads="1"/>
            </p:cNvSpPr>
            <p:nvPr/>
          </p:nvSpPr>
          <p:spPr bwMode="auto">
            <a:xfrm>
              <a:off x="-23" y="482"/>
              <a:ext cx="5783" cy="90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64515" name="Rectangle 5"/>
          <p:cNvSpPr>
            <a:spLocks noChangeArrowheads="1"/>
          </p:cNvSpPr>
          <p:nvPr/>
        </p:nvSpPr>
        <p:spPr bwMode="auto">
          <a:xfrm>
            <a:off x="684213" y="173038"/>
            <a:ext cx="7200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D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for Cadet Rifle Shooting (CCRS)</a:t>
            </a:r>
          </a:p>
        </p:txBody>
      </p:sp>
      <p:sp>
        <p:nvSpPr>
          <p:cNvPr id="64516" name="Text Box 6"/>
          <p:cNvSpPr txBox="1">
            <a:spLocks noChangeArrowheads="1"/>
          </p:cNvSpPr>
          <p:nvPr/>
        </p:nvSpPr>
        <p:spPr bwMode="auto">
          <a:xfrm>
            <a:off x="1071563" y="1500188"/>
            <a:ext cx="5091112" cy="457200"/>
          </a:xfrm>
          <a:prstGeom prst="rect">
            <a:avLst/>
          </a:prstGeom>
          <a:solidFill>
            <a:srgbClr val="FFD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Derby Lodge, Bisley Camp</a:t>
            </a:r>
            <a:endParaRPr lang="en-US" altLang="en-US" sz="2400" b="1">
              <a:solidFill>
                <a:srgbClr val="004C7A"/>
              </a:solidFill>
              <a:latin typeface="Arial Narrow" panose="020B0606020202030204" pitchFamily="34" charset="0"/>
            </a:endParaRPr>
          </a:p>
        </p:txBody>
      </p:sp>
      <p:sp>
        <p:nvSpPr>
          <p:cNvPr id="64517" name="Text Box 7"/>
          <p:cNvSpPr txBox="1">
            <a:spLocks noChangeArrowheads="1"/>
          </p:cNvSpPr>
          <p:nvPr/>
        </p:nvSpPr>
        <p:spPr bwMode="auto">
          <a:xfrm>
            <a:off x="1071563" y="2319338"/>
            <a:ext cx="5018087" cy="461962"/>
          </a:xfrm>
          <a:prstGeom prst="rect">
            <a:avLst/>
          </a:prstGeom>
          <a:solidFill>
            <a:srgbClr val="FFD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Chairman – Brig Matthew Lowe</a:t>
            </a:r>
            <a:endParaRPr lang="en-US" altLang="en-US" sz="2400" b="1">
              <a:solidFill>
                <a:srgbClr val="004C7A"/>
              </a:solidFill>
              <a:latin typeface="Arial Narrow" panose="020B0606020202030204" pitchFamily="34" charset="0"/>
            </a:endParaRPr>
          </a:p>
        </p:txBody>
      </p:sp>
      <p:sp>
        <p:nvSpPr>
          <p:cNvPr id="64518" name="Text Box 9"/>
          <p:cNvSpPr txBox="1">
            <a:spLocks noChangeArrowheads="1"/>
          </p:cNvSpPr>
          <p:nvPr/>
        </p:nvSpPr>
        <p:spPr bwMode="auto">
          <a:xfrm>
            <a:off x="1144588" y="3128963"/>
            <a:ext cx="5018087" cy="3140075"/>
          </a:xfrm>
          <a:prstGeom prst="rect">
            <a:avLst/>
          </a:prstGeom>
          <a:solidFill>
            <a:srgbClr val="FFD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Permanent Secretariat</a:t>
            </a:r>
          </a:p>
          <a:p>
            <a:pPr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Gen Sec	Brig Mark Pountain</a:t>
            </a:r>
          </a:p>
          <a:p>
            <a:pPr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Comps Manager  Daf Marston</a:t>
            </a:r>
            <a:endParaRPr lang="en-GB" altLang="en-US" sz="2000" b="1">
              <a:solidFill>
                <a:srgbClr val="004C7A"/>
              </a:solidFill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Shooting Manager Peter Turner</a:t>
            </a:r>
          </a:p>
          <a:p>
            <a:pPr>
              <a:spcBef>
                <a:spcPct val="0"/>
              </a:spcBef>
              <a:spcAft>
                <a:spcPct val="50000"/>
              </a:spcAft>
              <a:buFontTx/>
              <a:buNone/>
            </a:pPr>
            <a:endParaRPr lang="en-GB" altLang="en-US" sz="2000" b="1">
              <a:solidFill>
                <a:srgbClr val="004C7A"/>
              </a:solidFill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Admin Officer	Gina Ansell</a:t>
            </a:r>
            <a:endParaRPr lang="en-US" altLang="en-US" sz="2400" b="1">
              <a:solidFill>
                <a:srgbClr val="004C7A"/>
              </a:solidFill>
              <a:latin typeface="Arial Narrow" panose="020B0606020202030204" pitchFamily="34" charset="0"/>
            </a:endParaRPr>
          </a:p>
        </p:txBody>
      </p:sp>
      <p:sp>
        <p:nvSpPr>
          <p:cNvPr id="64519" name="Text Box 10"/>
          <p:cNvSpPr txBox="1">
            <a:spLocks noChangeArrowheads="1"/>
          </p:cNvSpPr>
          <p:nvPr/>
        </p:nvSpPr>
        <p:spPr bwMode="auto">
          <a:xfrm>
            <a:off x="1144588" y="5357813"/>
            <a:ext cx="5018087" cy="461962"/>
          </a:xfrm>
          <a:prstGeom prst="rect">
            <a:avLst/>
          </a:prstGeom>
          <a:solidFill>
            <a:srgbClr val="FFD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01483 473095</a:t>
            </a:r>
            <a:endParaRPr lang="en-US" altLang="en-US" sz="2400" b="1">
              <a:solidFill>
                <a:srgbClr val="004C7A"/>
              </a:solidFill>
              <a:latin typeface="Arial Narrow" panose="020B0606020202030204" pitchFamily="34" charset="0"/>
            </a:endParaRPr>
          </a:p>
        </p:txBody>
      </p:sp>
      <p:pic>
        <p:nvPicPr>
          <p:cNvPr id="64520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2" t="-2274" r="-1302" b="-2274"/>
          <a:stretch>
            <a:fillRect/>
          </a:stretch>
        </p:blipFill>
        <p:spPr bwMode="auto">
          <a:xfrm>
            <a:off x="7524750" y="188913"/>
            <a:ext cx="1355725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ChangeArrowheads="1"/>
          </p:cNvSpPr>
          <p:nvPr/>
        </p:nvSpPr>
        <p:spPr bwMode="auto">
          <a:xfrm>
            <a:off x="638175" y="1846263"/>
            <a:ext cx="7894638" cy="4103687"/>
          </a:xfrm>
          <a:prstGeom prst="rect">
            <a:avLst/>
          </a:prstGeom>
          <a:solidFill>
            <a:srgbClr val="FFD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Aft>
                <a:spcPct val="50000"/>
              </a:spcAft>
              <a:buClr>
                <a:srgbClr val="004C7A"/>
              </a:buClr>
            </a:pPr>
            <a:r>
              <a:rPr lang="en-GB" altLang="en-US" sz="2200" b="1">
                <a:solidFill>
                  <a:srgbClr val="004C7A"/>
                </a:solidFill>
                <a:latin typeface="Arial Narrow" panose="020B0606020202030204" pitchFamily="34" charset="0"/>
              </a:rPr>
              <a:t>LIAISE WITH CADET UNITS AND SHOOTING ORGANISATIONS</a:t>
            </a:r>
          </a:p>
          <a:p>
            <a:pPr>
              <a:spcAft>
                <a:spcPct val="50000"/>
              </a:spcAft>
              <a:buClr>
                <a:srgbClr val="004C7A"/>
              </a:buClr>
            </a:pPr>
            <a:r>
              <a:rPr lang="en-GB" altLang="en-US" sz="2200" b="1">
                <a:solidFill>
                  <a:srgbClr val="004C7A"/>
                </a:solidFill>
                <a:latin typeface="Arial Narrow" panose="020B0606020202030204" pitchFamily="34" charset="0"/>
              </a:rPr>
              <a:t>DISEMINATE INFO ON TARGET SHOOTING</a:t>
            </a:r>
          </a:p>
          <a:p>
            <a:pPr>
              <a:spcAft>
                <a:spcPct val="50000"/>
              </a:spcAft>
              <a:buClr>
                <a:srgbClr val="004C7A"/>
              </a:buClr>
            </a:pPr>
            <a:r>
              <a:rPr lang="en-GB" altLang="en-US" sz="2200" b="1">
                <a:solidFill>
                  <a:srgbClr val="004C7A"/>
                </a:solidFill>
                <a:latin typeface="Arial Narrow" panose="020B0606020202030204" pitchFamily="34" charset="0"/>
              </a:rPr>
              <a:t>ARRANGE &amp; ADMINISTER RIFLE MEETINGS AND NON-CENTRAL MATCHES</a:t>
            </a:r>
          </a:p>
          <a:p>
            <a:pPr>
              <a:spcAft>
                <a:spcPct val="50000"/>
              </a:spcAft>
              <a:buClr>
                <a:srgbClr val="004C7A"/>
              </a:buClr>
            </a:pPr>
            <a:r>
              <a:rPr lang="en-GB" altLang="en-US" sz="2200" b="1">
                <a:solidFill>
                  <a:srgbClr val="004C7A"/>
                </a:solidFill>
                <a:latin typeface="Arial Narrow" panose="020B0606020202030204" pitchFamily="34" charset="0"/>
              </a:rPr>
              <a:t>ORGANISE COACHING COURSES</a:t>
            </a:r>
          </a:p>
          <a:p>
            <a:pPr>
              <a:spcAft>
                <a:spcPct val="50000"/>
              </a:spcAft>
              <a:buClr>
                <a:srgbClr val="004C7A"/>
              </a:buClr>
            </a:pPr>
            <a:r>
              <a:rPr lang="en-GB" altLang="en-US" sz="2200" b="1">
                <a:solidFill>
                  <a:srgbClr val="004C7A"/>
                </a:solidFill>
                <a:latin typeface="Arial Narrow" panose="020B0606020202030204" pitchFamily="34" charset="0"/>
              </a:rPr>
              <a:t>SELECT, ORGANISE &amp; ADMINISTER CADET TEAMS AT HOME &amp; OVERSEAS</a:t>
            </a:r>
          </a:p>
          <a:p>
            <a:pPr>
              <a:spcAft>
                <a:spcPct val="50000"/>
              </a:spcAft>
              <a:buClr>
                <a:srgbClr val="004C7A"/>
              </a:buClr>
            </a:pPr>
            <a:r>
              <a:rPr lang="en-GB" altLang="en-US" sz="2200" b="1">
                <a:solidFill>
                  <a:srgbClr val="004C7A"/>
                </a:solidFill>
                <a:latin typeface="Arial Narrow" panose="020B0606020202030204" pitchFamily="34" charset="0"/>
              </a:rPr>
              <a:t>HOST TEAMS FROM ABROAD</a:t>
            </a:r>
            <a:endParaRPr lang="en-GB" altLang="en-US" sz="22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3" name="Rectangle 5"/>
          <p:cNvSpPr>
            <a:spLocks noChangeArrowheads="1"/>
          </p:cNvSpPr>
          <p:nvPr/>
        </p:nvSpPr>
        <p:spPr bwMode="auto">
          <a:xfrm>
            <a:off x="493713" y="1123950"/>
            <a:ext cx="14859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FFCC00"/>
              </a:buClr>
              <a:buFontTx/>
              <a:buNone/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 TASKS:</a:t>
            </a:r>
            <a:endParaRPr lang="en-GB" altLang="en-US" sz="2400" i="1" u="sng">
              <a:solidFill>
                <a:srgbClr val="004C7A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66564" name="Group 6"/>
          <p:cNvGrpSpPr>
            <a:grpSpLocks/>
          </p:cNvGrpSpPr>
          <p:nvPr/>
        </p:nvGrpSpPr>
        <p:grpSpPr bwMode="auto">
          <a:xfrm>
            <a:off x="-36513" y="-26988"/>
            <a:ext cx="9180513" cy="935038"/>
            <a:chOff x="-23" y="-17"/>
            <a:chExt cx="5783" cy="589"/>
          </a:xfrm>
        </p:grpSpPr>
        <p:sp>
          <p:nvSpPr>
            <p:cNvPr id="66567" name="Rectangle 7"/>
            <p:cNvSpPr>
              <a:spLocks noChangeArrowheads="1"/>
            </p:cNvSpPr>
            <p:nvPr/>
          </p:nvSpPr>
          <p:spPr bwMode="auto">
            <a:xfrm>
              <a:off x="-23" y="-17"/>
              <a:ext cx="5783" cy="499"/>
            </a:xfrm>
            <a:prstGeom prst="rect">
              <a:avLst/>
            </a:prstGeom>
            <a:solidFill>
              <a:srgbClr val="00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568" name="Rectangle 8"/>
            <p:cNvSpPr>
              <a:spLocks noChangeArrowheads="1"/>
            </p:cNvSpPr>
            <p:nvPr/>
          </p:nvSpPr>
          <p:spPr bwMode="auto">
            <a:xfrm>
              <a:off x="-23" y="482"/>
              <a:ext cx="5783" cy="90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6565" name="Rectangle 9"/>
          <p:cNvSpPr>
            <a:spLocks noChangeArrowheads="1"/>
          </p:cNvSpPr>
          <p:nvPr/>
        </p:nvSpPr>
        <p:spPr bwMode="auto">
          <a:xfrm>
            <a:off x="684213" y="173038"/>
            <a:ext cx="7200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D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for Cadet Rifle Shooting (CCRS)</a:t>
            </a:r>
          </a:p>
        </p:txBody>
      </p:sp>
      <p:pic>
        <p:nvPicPr>
          <p:cNvPr id="66566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2" t="-2274" r="-1302" b="-2274"/>
          <a:stretch>
            <a:fillRect/>
          </a:stretch>
        </p:blipFill>
        <p:spPr bwMode="auto">
          <a:xfrm>
            <a:off x="7524750" y="188913"/>
            <a:ext cx="1355725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6"/>
          <p:cNvGrpSpPr>
            <a:grpSpLocks/>
          </p:cNvGrpSpPr>
          <p:nvPr/>
        </p:nvGrpSpPr>
        <p:grpSpPr bwMode="auto">
          <a:xfrm>
            <a:off x="-36513" y="-26988"/>
            <a:ext cx="9180513" cy="935038"/>
            <a:chOff x="-23" y="-17"/>
            <a:chExt cx="5783" cy="589"/>
          </a:xfrm>
        </p:grpSpPr>
        <p:sp>
          <p:nvSpPr>
            <p:cNvPr id="68615" name="Rectangle 7"/>
            <p:cNvSpPr>
              <a:spLocks noChangeArrowheads="1"/>
            </p:cNvSpPr>
            <p:nvPr/>
          </p:nvSpPr>
          <p:spPr bwMode="auto">
            <a:xfrm>
              <a:off x="-23" y="-17"/>
              <a:ext cx="5783" cy="499"/>
            </a:xfrm>
            <a:prstGeom prst="rect">
              <a:avLst/>
            </a:prstGeom>
            <a:solidFill>
              <a:srgbClr val="00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8616" name="Rectangle 8"/>
            <p:cNvSpPr>
              <a:spLocks noChangeArrowheads="1"/>
            </p:cNvSpPr>
            <p:nvPr/>
          </p:nvSpPr>
          <p:spPr bwMode="auto">
            <a:xfrm>
              <a:off x="-23" y="482"/>
              <a:ext cx="5783" cy="90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68611" name="Rectangle 9"/>
          <p:cNvSpPr>
            <a:spLocks noChangeArrowheads="1"/>
          </p:cNvSpPr>
          <p:nvPr/>
        </p:nvSpPr>
        <p:spPr bwMode="auto">
          <a:xfrm>
            <a:off x="684213" y="173038"/>
            <a:ext cx="7200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D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for Cadet Rifle Shooting (CCRS)</a:t>
            </a:r>
          </a:p>
        </p:txBody>
      </p:sp>
      <p:sp>
        <p:nvSpPr>
          <p:cNvPr id="68612" name="Text Box 10"/>
          <p:cNvSpPr txBox="1">
            <a:spLocks noChangeArrowheads="1"/>
          </p:cNvSpPr>
          <p:nvPr/>
        </p:nvSpPr>
        <p:spPr bwMode="auto">
          <a:xfrm>
            <a:off x="642938" y="1714500"/>
            <a:ext cx="5905500" cy="3592513"/>
          </a:xfrm>
          <a:prstGeom prst="rect">
            <a:avLst/>
          </a:prstGeom>
          <a:solidFill>
            <a:srgbClr val="FFD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  Trustees 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  Schools Committee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  Inter-Service Cadet Rifle Matches Committee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  Overseas Matches Committee</a:t>
            </a:r>
          </a:p>
          <a:p>
            <a:pPr lvl="1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  </a:t>
            </a:r>
            <a:r>
              <a:rPr lang="en-GB" altLang="en-US" sz="2000" b="1">
                <a:solidFill>
                  <a:srgbClr val="004C7A"/>
                </a:solidFill>
                <a:latin typeface="Arial Narrow" panose="020B0606020202030204" pitchFamily="34" charset="0"/>
              </a:rPr>
              <a:t>British Cadet Rifle Team (Athelings)</a:t>
            </a:r>
          </a:p>
          <a:p>
            <a:pPr lvl="1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GB" altLang="en-US" sz="2000" b="1">
                <a:solidFill>
                  <a:srgbClr val="004C7A"/>
                </a:solidFill>
                <a:latin typeface="Arial Narrow" panose="020B0606020202030204" pitchFamily="34" charset="0"/>
              </a:rPr>
              <a:t>  Great Britain Under 19 Team</a:t>
            </a:r>
          </a:p>
          <a:p>
            <a:pPr lvl="1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GB" altLang="en-US" sz="2000" b="1">
                <a:solidFill>
                  <a:srgbClr val="004C7A"/>
                </a:solidFill>
                <a:latin typeface="Arial Narrow" panose="020B0606020202030204" pitchFamily="34" charset="0"/>
              </a:rPr>
              <a:t>  United Kingdom Cadet Rifle Team</a:t>
            </a:r>
            <a:endParaRPr lang="en-US" altLang="en-US" sz="2000" b="1">
              <a:solidFill>
                <a:srgbClr val="004C7A"/>
              </a:solidFill>
              <a:latin typeface="Arial Narrow" panose="020B0606020202030204" pitchFamily="34" charset="0"/>
            </a:endParaRPr>
          </a:p>
        </p:txBody>
      </p:sp>
      <p:sp>
        <p:nvSpPr>
          <p:cNvPr id="68613" name="Rectangle 11"/>
          <p:cNvSpPr>
            <a:spLocks noChangeArrowheads="1"/>
          </p:cNvSpPr>
          <p:nvPr/>
        </p:nvSpPr>
        <p:spPr bwMode="auto">
          <a:xfrm>
            <a:off x="493713" y="1052513"/>
            <a:ext cx="285432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FFCC00"/>
              </a:buClr>
              <a:buFontTx/>
              <a:buNone/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 CCRS COMMITTEES:</a:t>
            </a:r>
            <a:endParaRPr lang="en-GB" altLang="en-US" sz="2400" i="1" u="sng">
              <a:solidFill>
                <a:srgbClr val="004C7A"/>
              </a:solidFill>
              <a:latin typeface="Arial Narrow" panose="020B0606020202030204" pitchFamily="34" charset="0"/>
            </a:endParaRPr>
          </a:p>
        </p:txBody>
      </p:sp>
      <p:pic>
        <p:nvPicPr>
          <p:cNvPr id="68614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2" t="-2274" r="-1302" b="-2274"/>
          <a:stretch>
            <a:fillRect/>
          </a:stretch>
        </p:blipFill>
        <p:spPr bwMode="auto">
          <a:xfrm>
            <a:off x="7524750" y="188913"/>
            <a:ext cx="1355725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3"/>
          <p:cNvSpPr txBox="1">
            <a:spLocks noChangeArrowheads="1"/>
          </p:cNvSpPr>
          <p:nvPr/>
        </p:nvSpPr>
        <p:spPr bwMode="auto">
          <a:xfrm>
            <a:off x="5181600" y="11430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70659" name="Group 4"/>
          <p:cNvGrpSpPr>
            <a:grpSpLocks/>
          </p:cNvGrpSpPr>
          <p:nvPr/>
        </p:nvGrpSpPr>
        <p:grpSpPr bwMode="auto">
          <a:xfrm>
            <a:off x="-36513" y="-26988"/>
            <a:ext cx="9180513" cy="935038"/>
            <a:chOff x="-23" y="-17"/>
            <a:chExt cx="5783" cy="589"/>
          </a:xfrm>
        </p:grpSpPr>
        <p:sp>
          <p:nvSpPr>
            <p:cNvPr id="70664" name="Rectangle 5"/>
            <p:cNvSpPr>
              <a:spLocks noChangeArrowheads="1"/>
            </p:cNvSpPr>
            <p:nvPr/>
          </p:nvSpPr>
          <p:spPr bwMode="auto">
            <a:xfrm>
              <a:off x="-23" y="-17"/>
              <a:ext cx="5783" cy="499"/>
            </a:xfrm>
            <a:prstGeom prst="rect">
              <a:avLst/>
            </a:prstGeom>
            <a:solidFill>
              <a:srgbClr val="00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70665" name="Rectangle 6"/>
            <p:cNvSpPr>
              <a:spLocks noChangeArrowheads="1"/>
            </p:cNvSpPr>
            <p:nvPr/>
          </p:nvSpPr>
          <p:spPr bwMode="auto">
            <a:xfrm>
              <a:off x="-23" y="482"/>
              <a:ext cx="5783" cy="90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70660" name="Text Box 10"/>
          <p:cNvSpPr txBox="1">
            <a:spLocks noChangeArrowheads="1"/>
          </p:cNvSpPr>
          <p:nvPr/>
        </p:nvSpPr>
        <p:spPr bwMode="auto">
          <a:xfrm>
            <a:off x="1595438" y="2286000"/>
            <a:ext cx="5905500" cy="2124075"/>
          </a:xfrm>
          <a:prstGeom prst="rect">
            <a:avLst/>
          </a:prstGeom>
          <a:solidFill>
            <a:srgbClr val="FFD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  Identify and solve problems / concerns 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  Share best practice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  Improve the standard 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  Increase participation in competitions</a:t>
            </a:r>
          </a:p>
        </p:txBody>
      </p:sp>
      <p:sp>
        <p:nvSpPr>
          <p:cNvPr id="706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909638"/>
            <a:ext cx="8686800" cy="1079500"/>
          </a:xfrm>
          <a:noFill/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GB" altLang="en-US" sz="2800" smtClean="0">
                <a:solidFill>
                  <a:srgbClr val="004C7A"/>
                </a:solidFill>
                <a:latin typeface="Calibri" panose="020F0502020204030204" pitchFamily="34" charset="0"/>
              </a:rPr>
              <a:t>The Aim of this Conference?</a:t>
            </a:r>
          </a:p>
        </p:txBody>
      </p:sp>
      <p:sp>
        <p:nvSpPr>
          <p:cNvPr id="70662" name="Rectangle 10"/>
          <p:cNvSpPr>
            <a:spLocks noChangeArrowheads="1"/>
          </p:cNvSpPr>
          <p:nvPr/>
        </p:nvSpPr>
        <p:spPr bwMode="auto">
          <a:xfrm>
            <a:off x="107950" y="223838"/>
            <a:ext cx="6264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DD00"/>
                </a:solidFill>
                <a:latin typeface="Calibri" panose="020F0502020204030204" pitchFamily="34" charset="0"/>
              </a:rPr>
              <a:t>ACF Shooting Officers’ Conference</a:t>
            </a:r>
          </a:p>
        </p:txBody>
      </p:sp>
      <p:pic>
        <p:nvPicPr>
          <p:cNvPr id="70663" name="Picture 4" descr="ArmyCadetForceLHd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15888"/>
            <a:ext cx="12001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5440">
    <p:blinds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4005263"/>
            <a:ext cx="8686800" cy="1079500"/>
          </a:xfrm>
          <a:noFill/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GB" altLang="en-US" sz="3600" smtClean="0">
                <a:solidFill>
                  <a:srgbClr val="004C7A"/>
                </a:solidFill>
                <a:latin typeface="Calibri" panose="020F0502020204030204" pitchFamily="34" charset="0"/>
              </a:rPr>
              <a:t>Evaluation Questionnaire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5181600" y="11430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71684" name="Group 4"/>
          <p:cNvGrpSpPr>
            <a:grpSpLocks/>
          </p:cNvGrpSpPr>
          <p:nvPr/>
        </p:nvGrpSpPr>
        <p:grpSpPr bwMode="auto">
          <a:xfrm>
            <a:off x="-36513" y="-26988"/>
            <a:ext cx="9180513" cy="935038"/>
            <a:chOff x="-23" y="-17"/>
            <a:chExt cx="5783" cy="589"/>
          </a:xfrm>
        </p:grpSpPr>
        <p:sp>
          <p:nvSpPr>
            <p:cNvPr id="71687" name="Rectangle 5"/>
            <p:cNvSpPr>
              <a:spLocks noChangeArrowheads="1"/>
            </p:cNvSpPr>
            <p:nvPr/>
          </p:nvSpPr>
          <p:spPr bwMode="auto">
            <a:xfrm>
              <a:off x="-23" y="-17"/>
              <a:ext cx="5783" cy="499"/>
            </a:xfrm>
            <a:prstGeom prst="rect">
              <a:avLst/>
            </a:prstGeom>
            <a:solidFill>
              <a:srgbClr val="00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71688" name="Rectangle 6"/>
            <p:cNvSpPr>
              <a:spLocks noChangeArrowheads="1"/>
            </p:cNvSpPr>
            <p:nvPr/>
          </p:nvSpPr>
          <p:spPr bwMode="auto">
            <a:xfrm>
              <a:off x="-23" y="482"/>
              <a:ext cx="5783" cy="90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pic>
        <p:nvPicPr>
          <p:cNvPr id="71685" name="Picture 7" descr="ArmyCadetForceLHd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1052513"/>
            <a:ext cx="168116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Rectangle 10"/>
          <p:cNvSpPr>
            <a:spLocks noChangeArrowheads="1"/>
          </p:cNvSpPr>
          <p:nvPr/>
        </p:nvSpPr>
        <p:spPr bwMode="auto">
          <a:xfrm>
            <a:off x="107950" y="223838"/>
            <a:ext cx="6264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DD00"/>
                </a:solidFill>
                <a:latin typeface="Calibri" panose="020F0502020204030204" pitchFamily="34" charset="0"/>
              </a:rPr>
              <a:t>ACF Shooting Officers’ Conference</a:t>
            </a:r>
          </a:p>
        </p:txBody>
      </p:sp>
    </p:spTree>
  </p:cSld>
  <p:clrMapOvr>
    <a:masterClrMapping/>
  </p:clrMapOvr>
  <p:transition advTm="25440">
    <p:blinds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7010400" y="990600"/>
          <a:ext cx="1389063" cy="461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9" name="Clip" r:id="rId3" imgW="2149475" imgH="5813425" progId="MS_ClipArt_Gallery.2">
                  <p:embed/>
                </p:oleObj>
              </mc:Choice>
              <mc:Fallback>
                <p:oleObj name="Clip" r:id="rId3" imgW="2149475" imgH="5813425" progId="MS_ClipArt_Gallery.2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990600"/>
                        <a:ext cx="1389063" cy="461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7" name="Text Box 7"/>
          <p:cNvSpPr txBox="1">
            <a:spLocks noChangeArrowheads="1"/>
          </p:cNvSpPr>
          <p:nvPr/>
        </p:nvSpPr>
        <p:spPr bwMode="auto">
          <a:xfrm>
            <a:off x="1066800" y="2514600"/>
            <a:ext cx="5410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6000" b="1">
                <a:solidFill>
                  <a:srgbClr val="004C7A"/>
                </a:solidFill>
                <a:latin typeface="Arial Narrow" panose="020B0606020202030204" pitchFamily="34" charset="0"/>
              </a:rPr>
              <a:t>QUESTIONS ?</a:t>
            </a:r>
          </a:p>
        </p:txBody>
      </p:sp>
      <p:sp>
        <p:nvSpPr>
          <p:cNvPr id="72708" name="Rectangle 9"/>
          <p:cNvSpPr>
            <a:spLocks noChangeArrowheads="1"/>
          </p:cNvSpPr>
          <p:nvPr/>
        </p:nvSpPr>
        <p:spPr bwMode="auto">
          <a:xfrm>
            <a:off x="684213" y="173038"/>
            <a:ext cx="7200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FFDD00"/>
                </a:solidFill>
                <a:latin typeface="Calibri" panose="020F0502020204030204" pitchFamily="34" charset="0"/>
              </a:rPr>
              <a:t>Shooting in the ACF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716338"/>
            <a:ext cx="8686800" cy="1870075"/>
          </a:xfrm>
          <a:noFill/>
        </p:spPr>
        <p:txBody>
          <a:bodyPr/>
          <a:lstStyle/>
          <a:p>
            <a:pPr>
              <a:lnSpc>
                <a:spcPct val="125000"/>
              </a:lnSpc>
              <a:spcAft>
                <a:spcPct val="50000"/>
              </a:spcAft>
            </a:pPr>
            <a:r>
              <a:rPr lang="en-GB" altLang="en-US" sz="3200" smtClean="0">
                <a:solidFill>
                  <a:srgbClr val="004C7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Army Cadet Force</a:t>
            </a:r>
            <a:br>
              <a:rPr lang="en-GB" altLang="en-US" sz="3200" smtClean="0">
                <a:solidFill>
                  <a:srgbClr val="004C7A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GB" altLang="en-US" sz="3200" smtClean="0">
                <a:solidFill>
                  <a:srgbClr val="004C7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Shooting Officers’ Conference</a:t>
            </a:r>
            <a:br>
              <a:rPr lang="en-GB" altLang="en-US" sz="3200" smtClean="0">
                <a:solidFill>
                  <a:srgbClr val="004C7A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GB" altLang="en-US" sz="3200" smtClean="0">
                <a:solidFill>
                  <a:srgbClr val="004C7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24-26 Jan 2019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5181600" y="11430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73732" name="Picture 4" descr="ArmyCadetForceLHd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1052513"/>
            <a:ext cx="168116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733" name="Group 5"/>
          <p:cNvGrpSpPr>
            <a:grpSpLocks/>
          </p:cNvGrpSpPr>
          <p:nvPr/>
        </p:nvGrpSpPr>
        <p:grpSpPr bwMode="auto">
          <a:xfrm>
            <a:off x="-36513" y="-26988"/>
            <a:ext cx="9180513" cy="935038"/>
            <a:chOff x="-23" y="-17"/>
            <a:chExt cx="5783" cy="589"/>
          </a:xfrm>
        </p:grpSpPr>
        <p:sp>
          <p:nvSpPr>
            <p:cNvPr id="73734" name="Rectangle 6"/>
            <p:cNvSpPr>
              <a:spLocks noChangeArrowheads="1"/>
            </p:cNvSpPr>
            <p:nvPr/>
          </p:nvSpPr>
          <p:spPr bwMode="auto">
            <a:xfrm>
              <a:off x="-23" y="-17"/>
              <a:ext cx="5783" cy="499"/>
            </a:xfrm>
            <a:prstGeom prst="rect">
              <a:avLst/>
            </a:prstGeom>
            <a:solidFill>
              <a:srgbClr val="00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73735" name="Rectangle 7"/>
            <p:cNvSpPr>
              <a:spLocks noChangeArrowheads="1"/>
            </p:cNvSpPr>
            <p:nvPr/>
          </p:nvSpPr>
          <p:spPr bwMode="auto">
            <a:xfrm>
              <a:off x="-23" y="482"/>
              <a:ext cx="5783" cy="90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advTm="25440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ChangeArrowheads="1"/>
          </p:cNvSpPr>
          <p:nvPr/>
        </p:nvSpPr>
        <p:spPr bwMode="auto">
          <a:xfrm>
            <a:off x="357188" y="1458913"/>
            <a:ext cx="8572500" cy="4340225"/>
          </a:xfrm>
          <a:prstGeom prst="rect">
            <a:avLst/>
          </a:prstGeom>
          <a:solidFill>
            <a:srgbClr val="FFD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900"/>
              </a:spcAft>
              <a:buClr>
                <a:srgbClr val="004C7A"/>
              </a:buClr>
              <a:buFontTx/>
              <a:buNone/>
            </a:pPr>
            <a:r>
              <a:rPr lang="en-GB" altLang="en-US" sz="2800" b="1">
                <a:solidFill>
                  <a:srgbClr val="FF0000"/>
                </a:solidFill>
                <a:latin typeface="Arial Narrow" panose="020B0606020202030204" pitchFamily="34" charset="0"/>
              </a:rPr>
              <a:t>Defence Cadet Shooting Policy 2010</a:t>
            </a:r>
          </a:p>
          <a:p>
            <a:pPr>
              <a:spcBef>
                <a:spcPct val="0"/>
              </a:spcBef>
              <a:spcAft>
                <a:spcPts val="900"/>
              </a:spcAft>
              <a:buClr>
                <a:srgbClr val="004C7A"/>
              </a:buClr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Shooting is integral to achieving aims as national youth movement – a vital part of the ‘cadet experience’</a:t>
            </a:r>
          </a:p>
          <a:p>
            <a:pPr>
              <a:spcBef>
                <a:spcPct val="0"/>
              </a:spcBef>
              <a:spcAft>
                <a:spcPts val="900"/>
              </a:spcAft>
              <a:buClr>
                <a:srgbClr val="004C7A"/>
              </a:buClr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All cadets given opportunity to shoot – syllabus</a:t>
            </a:r>
          </a:p>
          <a:p>
            <a:pPr>
              <a:spcBef>
                <a:spcPct val="0"/>
              </a:spcBef>
              <a:spcAft>
                <a:spcPts val="900"/>
              </a:spcAft>
              <a:buClr>
                <a:srgbClr val="004C7A"/>
              </a:buClr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Field training should be conducted with cadets carrying GP rifles</a:t>
            </a:r>
          </a:p>
          <a:p>
            <a:pPr>
              <a:spcBef>
                <a:spcPct val="0"/>
              </a:spcBef>
              <a:spcAft>
                <a:spcPts val="900"/>
              </a:spcAft>
              <a:buClr>
                <a:srgbClr val="004C7A"/>
              </a:buClr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Cadets also given opportunity to become excellent competitive shots</a:t>
            </a:r>
          </a:p>
          <a:p>
            <a:pPr>
              <a:spcBef>
                <a:spcPct val="0"/>
              </a:spcBef>
              <a:spcAft>
                <a:spcPts val="900"/>
              </a:spcAft>
              <a:buClr>
                <a:srgbClr val="004C7A"/>
              </a:buClr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In pursuit of excellence, cadets must be given opportunity to prepare for shooting at the highest level in the adult world</a:t>
            </a:r>
          </a:p>
          <a:p>
            <a:pPr>
              <a:lnSpc>
                <a:spcPct val="125000"/>
              </a:lnSpc>
              <a:buClr>
                <a:srgbClr val="004C7A"/>
              </a:buClr>
            </a:pPr>
            <a:endParaRPr lang="en-GB" altLang="en-US" sz="2400" b="1">
              <a:solidFill>
                <a:srgbClr val="004C7A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8195" name="Group 13"/>
          <p:cNvGrpSpPr>
            <a:grpSpLocks/>
          </p:cNvGrpSpPr>
          <p:nvPr/>
        </p:nvGrpSpPr>
        <p:grpSpPr bwMode="auto">
          <a:xfrm>
            <a:off x="-36513" y="-26988"/>
            <a:ext cx="9180513" cy="935038"/>
            <a:chOff x="-23" y="-17"/>
            <a:chExt cx="5783" cy="589"/>
          </a:xfrm>
        </p:grpSpPr>
        <p:sp>
          <p:nvSpPr>
            <p:cNvPr id="8203" name="Rectangle 14"/>
            <p:cNvSpPr>
              <a:spLocks noChangeArrowheads="1"/>
            </p:cNvSpPr>
            <p:nvPr/>
          </p:nvSpPr>
          <p:spPr bwMode="auto">
            <a:xfrm>
              <a:off x="-23" y="-17"/>
              <a:ext cx="5783" cy="499"/>
            </a:xfrm>
            <a:prstGeom prst="rect">
              <a:avLst/>
            </a:prstGeom>
            <a:solidFill>
              <a:srgbClr val="00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8204" name="Rectangle 15"/>
            <p:cNvSpPr>
              <a:spLocks noChangeArrowheads="1"/>
            </p:cNvSpPr>
            <p:nvPr/>
          </p:nvSpPr>
          <p:spPr bwMode="auto">
            <a:xfrm>
              <a:off x="-23" y="482"/>
              <a:ext cx="5783" cy="90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8196" name="Text Box 16"/>
          <p:cNvSpPr txBox="1">
            <a:spLocks noChangeArrowheads="1"/>
          </p:cNvSpPr>
          <p:nvPr/>
        </p:nvSpPr>
        <p:spPr bwMode="auto">
          <a:xfrm>
            <a:off x="7091363" y="6237288"/>
            <a:ext cx="19446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bg1"/>
                </a:solidFill>
                <a:latin typeface="Army Cadet" pitchFamily="2" charset="0"/>
              </a:rPr>
              <a:t>ARMY CADET FORCE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4C7A"/>
                </a:solidFill>
                <a:latin typeface="Army Cadet" pitchFamily="2" charset="0"/>
              </a:rPr>
              <a:t>MAKE YOUR MARK</a:t>
            </a:r>
            <a:endParaRPr lang="en-US" altLang="en-US" sz="2000">
              <a:solidFill>
                <a:srgbClr val="004C7A"/>
              </a:solidFill>
              <a:latin typeface="Army Cadet" pitchFamily="2" charset="0"/>
            </a:endParaRPr>
          </a:p>
        </p:txBody>
      </p:sp>
      <p:pic>
        <p:nvPicPr>
          <p:cNvPr id="8197" name="Picture 17" descr="ArmyCadetForceLHd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6165850"/>
            <a:ext cx="3714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059113" y="3860800"/>
            <a:ext cx="5329237" cy="360363"/>
          </a:xfrm>
          <a:prstGeom prst="rect">
            <a:avLst/>
          </a:prstGeom>
          <a:solidFill>
            <a:srgbClr val="FF00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827088" y="4221163"/>
            <a:ext cx="865187" cy="360362"/>
          </a:xfrm>
          <a:prstGeom prst="rect">
            <a:avLst/>
          </a:prstGeom>
          <a:solidFill>
            <a:srgbClr val="FF00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827088" y="5084763"/>
            <a:ext cx="4824412" cy="360362"/>
          </a:xfrm>
          <a:prstGeom prst="rect">
            <a:avLst/>
          </a:prstGeom>
          <a:solidFill>
            <a:srgbClr val="FF00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339975" y="2420938"/>
            <a:ext cx="4464050" cy="360362"/>
          </a:xfrm>
          <a:prstGeom prst="rect">
            <a:avLst/>
          </a:prstGeom>
          <a:solidFill>
            <a:srgbClr val="FF00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107950" y="223838"/>
            <a:ext cx="6264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DD00"/>
                </a:solidFill>
                <a:latin typeface="Calibri" panose="020F0502020204030204" pitchFamily="34" charset="0"/>
              </a:rPr>
              <a:t>ACF Shooting Officers’ Conference  – what do we do?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81075"/>
            <a:ext cx="9144000" cy="576263"/>
          </a:xfrm>
          <a:noFill/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GB" altLang="en-US" sz="3600" smtClean="0">
                <a:solidFill>
                  <a:srgbClr val="C00000"/>
                </a:solidFill>
                <a:latin typeface="Calibri" panose="020F0502020204030204" pitchFamily="34" charset="0"/>
              </a:rPr>
              <a:t>Warm-up: Who are we?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5181600" y="11430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74756" name="Group 4"/>
          <p:cNvGrpSpPr>
            <a:grpSpLocks/>
          </p:cNvGrpSpPr>
          <p:nvPr/>
        </p:nvGrpSpPr>
        <p:grpSpPr bwMode="auto">
          <a:xfrm>
            <a:off x="-36513" y="-26988"/>
            <a:ext cx="9180513" cy="935038"/>
            <a:chOff x="-23" y="-17"/>
            <a:chExt cx="5783" cy="589"/>
          </a:xfrm>
        </p:grpSpPr>
        <p:sp>
          <p:nvSpPr>
            <p:cNvPr id="74759" name="Rectangle 5"/>
            <p:cNvSpPr>
              <a:spLocks noChangeArrowheads="1"/>
            </p:cNvSpPr>
            <p:nvPr/>
          </p:nvSpPr>
          <p:spPr bwMode="auto">
            <a:xfrm>
              <a:off x="-23" y="-17"/>
              <a:ext cx="5783" cy="499"/>
            </a:xfrm>
            <a:prstGeom prst="rect">
              <a:avLst/>
            </a:prstGeom>
            <a:solidFill>
              <a:srgbClr val="00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74760" name="Rectangle 6"/>
            <p:cNvSpPr>
              <a:spLocks noChangeArrowheads="1"/>
            </p:cNvSpPr>
            <p:nvPr/>
          </p:nvSpPr>
          <p:spPr bwMode="auto">
            <a:xfrm>
              <a:off x="-23" y="482"/>
              <a:ext cx="5783" cy="90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74757" name="Rectangle 10"/>
          <p:cNvSpPr>
            <a:spLocks noChangeArrowheads="1"/>
          </p:cNvSpPr>
          <p:nvPr/>
        </p:nvSpPr>
        <p:spPr bwMode="auto">
          <a:xfrm>
            <a:off x="107950" y="223838"/>
            <a:ext cx="6264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DD00"/>
                </a:solidFill>
                <a:latin typeface="Calibri" panose="020F0502020204030204" pitchFamily="34" charset="0"/>
              </a:rPr>
              <a:t>ACF Shooting Officers’ Conference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331913" y="1700213"/>
            <a:ext cx="6543675" cy="4321175"/>
          </a:xfrm>
          <a:prstGeom prst="rect">
            <a:avLst/>
          </a:prstGeom>
          <a:solidFill>
            <a:srgbClr val="FFDD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GB" sz="2800" kern="0" dirty="0">
                <a:solidFill>
                  <a:srgbClr val="004C7A"/>
                </a:solidFill>
                <a:latin typeface="Calibri" pitchFamily="34" charset="0"/>
                <a:ea typeface="+mj-ea"/>
                <a:cs typeface="+mj-cs"/>
              </a:rPr>
              <a:t>  Rank</a:t>
            </a:r>
          </a:p>
          <a:p>
            <a:pPr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GB" sz="2800" kern="0" dirty="0">
                <a:solidFill>
                  <a:srgbClr val="004C7A"/>
                </a:solidFill>
                <a:latin typeface="Calibri" pitchFamily="34" charset="0"/>
                <a:ea typeface="+mj-ea"/>
                <a:cs typeface="+mj-cs"/>
              </a:rPr>
              <a:t>  Full Name</a:t>
            </a:r>
          </a:p>
          <a:p>
            <a:pPr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GB" sz="2800" kern="0" dirty="0">
                <a:solidFill>
                  <a:srgbClr val="004C7A"/>
                </a:solidFill>
                <a:latin typeface="Calibri" pitchFamily="34" charset="0"/>
                <a:ea typeface="+mj-ea"/>
                <a:cs typeface="+mj-cs"/>
              </a:rPr>
              <a:t>  Unit</a:t>
            </a:r>
          </a:p>
          <a:p>
            <a:pPr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GB" sz="2800" kern="0" dirty="0">
                <a:solidFill>
                  <a:srgbClr val="004C7A"/>
                </a:solidFill>
                <a:latin typeface="Calibri" pitchFamily="34" charset="0"/>
                <a:ea typeface="+mj-ea"/>
                <a:cs typeface="+mj-cs"/>
              </a:rPr>
              <a:t>  Previous Appointments</a:t>
            </a:r>
          </a:p>
          <a:p>
            <a:pPr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GB" sz="2800" kern="0" dirty="0">
                <a:solidFill>
                  <a:srgbClr val="004C7A"/>
                </a:solidFill>
                <a:latin typeface="Calibri" pitchFamily="34" charset="0"/>
                <a:ea typeface="+mj-ea"/>
                <a:cs typeface="+mj-cs"/>
              </a:rPr>
              <a:t>  Current Appointment</a:t>
            </a:r>
          </a:p>
          <a:p>
            <a:pPr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GB" sz="2800" kern="0" dirty="0">
                <a:solidFill>
                  <a:srgbClr val="004C7A"/>
                </a:solidFill>
                <a:latin typeface="Calibri" pitchFamily="34" charset="0"/>
                <a:ea typeface="+mj-ea"/>
                <a:cs typeface="+mj-cs"/>
              </a:rPr>
              <a:t>  Main challenge in delivering shooting</a:t>
            </a:r>
          </a:p>
        </p:txBody>
      </p:sp>
    </p:spTree>
  </p:cSld>
  <p:clrMapOvr>
    <a:masterClrMapping/>
  </p:clrMapOvr>
  <p:transition advTm="25440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357188" y="1458913"/>
            <a:ext cx="8572500" cy="4340225"/>
          </a:xfrm>
          <a:prstGeom prst="rect">
            <a:avLst/>
          </a:prstGeom>
          <a:solidFill>
            <a:srgbClr val="FFD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900"/>
              </a:spcAft>
              <a:buClr>
                <a:srgbClr val="004C7A"/>
              </a:buClr>
              <a:buFontTx/>
              <a:buNone/>
            </a:pPr>
            <a:r>
              <a:rPr lang="en-GB" altLang="en-US" sz="2800" b="1">
                <a:solidFill>
                  <a:srgbClr val="FF0000"/>
                </a:solidFill>
                <a:latin typeface="Arial Narrow" panose="020B0606020202030204" pitchFamily="34" charset="0"/>
              </a:rPr>
              <a:t>Defence Cadet Shooting Policy 2010</a:t>
            </a:r>
          </a:p>
          <a:p>
            <a:pPr>
              <a:spcBef>
                <a:spcPct val="0"/>
              </a:spcBef>
              <a:spcAft>
                <a:spcPts val="900"/>
              </a:spcAft>
              <a:buClr>
                <a:srgbClr val="004C7A"/>
              </a:buClr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Should be progressive from simple and undemanding to the difficult and demanding</a:t>
            </a:r>
          </a:p>
          <a:p>
            <a:pPr>
              <a:spcBef>
                <a:spcPct val="0"/>
              </a:spcBef>
              <a:spcAft>
                <a:spcPts val="900"/>
              </a:spcAft>
              <a:buClr>
                <a:srgbClr val="004C7A"/>
              </a:buClr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Variety of types must be available from air rifle to long range target rifle</a:t>
            </a:r>
          </a:p>
          <a:p>
            <a:pPr>
              <a:spcBef>
                <a:spcPct val="0"/>
              </a:spcBef>
              <a:spcAft>
                <a:spcPts val="900"/>
              </a:spcAft>
              <a:buClr>
                <a:srgbClr val="004C7A"/>
              </a:buClr>
            </a:pPr>
            <a:r>
              <a:rPr lang="en-GB" altLang="en-US" sz="2400" b="1">
                <a:solidFill>
                  <a:srgbClr val="004C7A"/>
                </a:solidFill>
                <a:latin typeface="Arial Narrow" panose="020B0606020202030204" pitchFamily="34" charset="0"/>
              </a:rPr>
              <a:t>Cadets should be able to use civilian rifle club facilities and share facilities on military ranges with civilian clubs</a:t>
            </a:r>
          </a:p>
          <a:p>
            <a:pPr>
              <a:spcBef>
                <a:spcPct val="0"/>
              </a:spcBef>
              <a:spcAft>
                <a:spcPts val="900"/>
              </a:spcAft>
              <a:buClr>
                <a:srgbClr val="004C7A"/>
              </a:buClr>
            </a:pPr>
            <a:endParaRPr lang="en-GB" altLang="en-US" sz="2400" b="1">
              <a:solidFill>
                <a:srgbClr val="004C7A"/>
              </a:solidFill>
              <a:latin typeface="Arial Narrow" panose="020B0606020202030204" pitchFamily="34" charset="0"/>
            </a:endParaRPr>
          </a:p>
          <a:p>
            <a:pPr>
              <a:lnSpc>
                <a:spcPct val="125000"/>
              </a:lnSpc>
              <a:buClr>
                <a:srgbClr val="004C7A"/>
              </a:buClr>
            </a:pPr>
            <a:endParaRPr lang="en-GB" altLang="en-US" sz="2400" b="1">
              <a:solidFill>
                <a:srgbClr val="004C7A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0243" name="Group 13"/>
          <p:cNvGrpSpPr>
            <a:grpSpLocks/>
          </p:cNvGrpSpPr>
          <p:nvPr/>
        </p:nvGrpSpPr>
        <p:grpSpPr bwMode="auto">
          <a:xfrm>
            <a:off x="-36513" y="-26988"/>
            <a:ext cx="9180513" cy="935038"/>
            <a:chOff x="-23" y="-17"/>
            <a:chExt cx="5783" cy="589"/>
          </a:xfrm>
        </p:grpSpPr>
        <p:sp>
          <p:nvSpPr>
            <p:cNvPr id="10249" name="Rectangle 14"/>
            <p:cNvSpPr>
              <a:spLocks noChangeArrowheads="1"/>
            </p:cNvSpPr>
            <p:nvPr/>
          </p:nvSpPr>
          <p:spPr bwMode="auto">
            <a:xfrm>
              <a:off x="-23" y="-17"/>
              <a:ext cx="5783" cy="499"/>
            </a:xfrm>
            <a:prstGeom prst="rect">
              <a:avLst/>
            </a:prstGeom>
            <a:solidFill>
              <a:srgbClr val="00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250" name="Rectangle 15"/>
            <p:cNvSpPr>
              <a:spLocks noChangeArrowheads="1"/>
            </p:cNvSpPr>
            <p:nvPr/>
          </p:nvSpPr>
          <p:spPr bwMode="auto">
            <a:xfrm>
              <a:off x="-23" y="482"/>
              <a:ext cx="5783" cy="90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10244" name="Text Box 16"/>
          <p:cNvSpPr txBox="1">
            <a:spLocks noChangeArrowheads="1"/>
          </p:cNvSpPr>
          <p:nvPr/>
        </p:nvSpPr>
        <p:spPr bwMode="auto">
          <a:xfrm>
            <a:off x="7091363" y="6237288"/>
            <a:ext cx="19446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bg1"/>
                </a:solidFill>
                <a:latin typeface="Army Cadet" pitchFamily="2" charset="0"/>
              </a:rPr>
              <a:t>ARMY CADET FORCE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4C7A"/>
                </a:solidFill>
                <a:latin typeface="Army Cadet" pitchFamily="2" charset="0"/>
              </a:rPr>
              <a:t>MAKE YOUR MARK</a:t>
            </a:r>
            <a:endParaRPr lang="en-US" altLang="en-US" sz="2000">
              <a:solidFill>
                <a:srgbClr val="004C7A"/>
              </a:solidFill>
              <a:latin typeface="Army Cadet" pitchFamily="2" charset="0"/>
            </a:endParaRPr>
          </a:p>
        </p:txBody>
      </p:sp>
      <p:pic>
        <p:nvPicPr>
          <p:cNvPr id="10245" name="Picture 17" descr="ArmyCadetForceLHd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6165850"/>
            <a:ext cx="3714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580063" y="2924175"/>
            <a:ext cx="2663825" cy="360363"/>
          </a:xfrm>
          <a:prstGeom prst="rect">
            <a:avLst/>
          </a:prstGeom>
          <a:solidFill>
            <a:srgbClr val="FF00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27088" y="3284538"/>
            <a:ext cx="1368425" cy="360362"/>
          </a:xfrm>
          <a:prstGeom prst="rect">
            <a:avLst/>
          </a:prstGeom>
          <a:solidFill>
            <a:srgbClr val="FF00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0248" name="Rectangle 10"/>
          <p:cNvSpPr>
            <a:spLocks noChangeArrowheads="1"/>
          </p:cNvSpPr>
          <p:nvPr/>
        </p:nvSpPr>
        <p:spPr bwMode="auto">
          <a:xfrm>
            <a:off x="107950" y="223838"/>
            <a:ext cx="6264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DD00"/>
                </a:solidFill>
                <a:latin typeface="Calibri" panose="020F0502020204030204" pitchFamily="34" charset="0"/>
              </a:rPr>
              <a:t>ACF Shooting Officers’ Conference  – what do we do?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ChangeArrowheads="1"/>
          </p:cNvSpPr>
          <p:nvPr/>
        </p:nvSpPr>
        <p:spPr bwMode="auto">
          <a:xfrm>
            <a:off x="179388" y="1196975"/>
            <a:ext cx="8856662" cy="4752975"/>
          </a:xfrm>
          <a:prstGeom prst="rect">
            <a:avLst/>
          </a:prstGeom>
          <a:solidFill>
            <a:srgbClr val="FFD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4C7A"/>
              </a:buClr>
            </a:pPr>
            <a:endParaRPr lang="en-GB" altLang="en-US" sz="2800" b="1">
              <a:solidFill>
                <a:srgbClr val="004C7A"/>
              </a:solidFill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spcAft>
                <a:spcPts val="900"/>
              </a:spcAft>
              <a:buClr>
                <a:srgbClr val="004C7A"/>
              </a:buClr>
            </a:pPr>
            <a:r>
              <a:rPr lang="en-GB" altLang="en-US" sz="2800" b="1">
                <a:solidFill>
                  <a:srgbClr val="004C7A"/>
                </a:solidFill>
                <a:latin typeface="Arial Narrow" panose="020B0606020202030204" pitchFamily="34" charset="0"/>
              </a:rPr>
              <a:t>MISSION: to deliver safe and rewarding shooting activities:</a:t>
            </a:r>
          </a:p>
          <a:p>
            <a:pPr lvl="1">
              <a:spcBef>
                <a:spcPct val="0"/>
              </a:spcBef>
              <a:spcAft>
                <a:spcPts val="900"/>
              </a:spcAft>
              <a:buClr>
                <a:srgbClr val="004C7A"/>
              </a:buClr>
              <a:buFont typeface="Arial" panose="020B0604020202020204" pitchFamily="34" charset="0"/>
              <a:buChar char="•"/>
            </a:pPr>
            <a:r>
              <a:rPr lang="en-GB" altLang="en-US" b="1">
                <a:solidFill>
                  <a:srgbClr val="004C7A"/>
                </a:solidFill>
                <a:latin typeface="Arial Narrow" panose="020B0606020202030204" pitchFamily="34" charset="0"/>
              </a:rPr>
              <a:t>Syllabus</a:t>
            </a:r>
          </a:p>
          <a:p>
            <a:pPr lvl="1">
              <a:spcBef>
                <a:spcPct val="0"/>
              </a:spcBef>
              <a:spcAft>
                <a:spcPts val="2400"/>
              </a:spcAft>
              <a:buClr>
                <a:srgbClr val="004C7A"/>
              </a:buClr>
              <a:buFont typeface="Arial" panose="020B0604020202020204" pitchFamily="34" charset="0"/>
              <a:buChar char="•"/>
            </a:pPr>
            <a:r>
              <a:rPr lang="en-GB" altLang="en-US" b="1">
                <a:solidFill>
                  <a:srgbClr val="004C7A"/>
                </a:solidFill>
                <a:latin typeface="Arial Narrow" panose="020B0606020202030204" pitchFamily="34" charset="0"/>
              </a:rPr>
              <a:t>Competitions</a:t>
            </a:r>
          </a:p>
          <a:p>
            <a:pPr>
              <a:spcBef>
                <a:spcPct val="0"/>
              </a:spcBef>
              <a:spcAft>
                <a:spcPts val="900"/>
              </a:spcAft>
              <a:buClr>
                <a:srgbClr val="004C7A"/>
              </a:buClr>
            </a:pPr>
            <a:r>
              <a:rPr lang="en-GB" altLang="en-US" sz="2800" b="1">
                <a:solidFill>
                  <a:srgbClr val="004C7A"/>
                </a:solidFill>
                <a:latin typeface="Arial Narrow" panose="020B0606020202030204" pitchFamily="34" charset="0"/>
              </a:rPr>
              <a:t>EXECUTION:</a:t>
            </a:r>
          </a:p>
          <a:p>
            <a:pPr lvl="1">
              <a:spcBef>
                <a:spcPct val="0"/>
              </a:spcBef>
              <a:spcAft>
                <a:spcPts val="900"/>
              </a:spcAft>
              <a:buClr>
                <a:srgbClr val="004C7A"/>
              </a:buClr>
              <a:buFont typeface="Arial" panose="020B0604020202020204" pitchFamily="34" charset="0"/>
              <a:buChar char="•"/>
            </a:pPr>
            <a:r>
              <a:rPr lang="en-GB" altLang="en-US" b="1">
                <a:solidFill>
                  <a:srgbClr val="004C7A"/>
                </a:solidFill>
                <a:latin typeface="Arial Narrow" panose="020B0606020202030204" pitchFamily="34" charset="0"/>
              </a:rPr>
              <a:t>Opportunities to be fully exploited</a:t>
            </a:r>
          </a:p>
          <a:p>
            <a:pPr lvl="1">
              <a:spcBef>
                <a:spcPct val="0"/>
              </a:spcBef>
              <a:spcAft>
                <a:spcPts val="900"/>
              </a:spcAft>
              <a:buClr>
                <a:srgbClr val="004C7A"/>
              </a:buClr>
              <a:buFont typeface="Arial" panose="020B0604020202020204" pitchFamily="34" charset="0"/>
              <a:buChar char="•"/>
            </a:pPr>
            <a:r>
              <a:rPr lang="en-GB" altLang="en-US" b="1">
                <a:solidFill>
                  <a:srgbClr val="004C7A"/>
                </a:solidFill>
                <a:latin typeface="Arial Narrow" panose="020B0606020202030204" pitchFamily="34" charset="0"/>
              </a:rPr>
              <a:t>Main Effort = ACF counties</a:t>
            </a:r>
          </a:p>
          <a:p>
            <a:pPr lvl="1">
              <a:spcBef>
                <a:spcPct val="0"/>
              </a:spcBef>
              <a:spcAft>
                <a:spcPts val="900"/>
              </a:spcAft>
              <a:buClr>
                <a:srgbClr val="004C7A"/>
              </a:buClr>
              <a:buFont typeface="Arial" panose="020B0604020202020204" pitchFamily="34" charset="0"/>
              <a:buChar char="•"/>
            </a:pPr>
            <a:r>
              <a:rPr lang="en-GB" altLang="en-US" b="1">
                <a:solidFill>
                  <a:srgbClr val="004C7A"/>
                </a:solidFill>
                <a:latin typeface="Arial Narrow" panose="020B0606020202030204" pitchFamily="34" charset="0"/>
              </a:rPr>
              <a:t>Tasks</a:t>
            </a:r>
          </a:p>
        </p:txBody>
      </p:sp>
      <p:grpSp>
        <p:nvGrpSpPr>
          <p:cNvPr id="12291" name="Group 13"/>
          <p:cNvGrpSpPr>
            <a:grpSpLocks/>
          </p:cNvGrpSpPr>
          <p:nvPr/>
        </p:nvGrpSpPr>
        <p:grpSpPr bwMode="auto">
          <a:xfrm>
            <a:off x="-36513" y="-26988"/>
            <a:ext cx="9180513" cy="935038"/>
            <a:chOff x="-23" y="-17"/>
            <a:chExt cx="5783" cy="589"/>
          </a:xfrm>
        </p:grpSpPr>
        <p:sp>
          <p:nvSpPr>
            <p:cNvPr id="12295" name="Rectangle 14"/>
            <p:cNvSpPr>
              <a:spLocks noChangeArrowheads="1"/>
            </p:cNvSpPr>
            <p:nvPr/>
          </p:nvSpPr>
          <p:spPr bwMode="auto">
            <a:xfrm>
              <a:off x="-23" y="-17"/>
              <a:ext cx="5783" cy="499"/>
            </a:xfrm>
            <a:prstGeom prst="rect">
              <a:avLst/>
            </a:prstGeom>
            <a:solidFill>
              <a:srgbClr val="00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2296" name="Rectangle 15"/>
            <p:cNvSpPr>
              <a:spLocks noChangeArrowheads="1"/>
            </p:cNvSpPr>
            <p:nvPr/>
          </p:nvSpPr>
          <p:spPr bwMode="auto">
            <a:xfrm>
              <a:off x="-23" y="482"/>
              <a:ext cx="5783" cy="90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12292" name="Text Box 16"/>
          <p:cNvSpPr txBox="1">
            <a:spLocks noChangeArrowheads="1"/>
          </p:cNvSpPr>
          <p:nvPr/>
        </p:nvSpPr>
        <p:spPr bwMode="auto">
          <a:xfrm>
            <a:off x="7091363" y="6237288"/>
            <a:ext cx="19446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bg1"/>
                </a:solidFill>
                <a:latin typeface="Army Cadet" pitchFamily="2" charset="0"/>
              </a:rPr>
              <a:t>ARMY CADET FORCE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4C7A"/>
                </a:solidFill>
                <a:latin typeface="Army Cadet" pitchFamily="2" charset="0"/>
              </a:rPr>
              <a:t>MAKE YOUR MARK</a:t>
            </a:r>
            <a:endParaRPr lang="en-US" altLang="en-US" sz="2000">
              <a:solidFill>
                <a:srgbClr val="004C7A"/>
              </a:solidFill>
              <a:latin typeface="Army Cadet" pitchFamily="2" charset="0"/>
            </a:endParaRPr>
          </a:p>
        </p:txBody>
      </p:sp>
      <p:pic>
        <p:nvPicPr>
          <p:cNvPr id="12293" name="Picture 17" descr="ArmyCadetForceLHd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6165850"/>
            <a:ext cx="3714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18"/>
          <p:cNvSpPr>
            <a:spLocks noChangeArrowheads="1"/>
          </p:cNvSpPr>
          <p:nvPr/>
        </p:nvSpPr>
        <p:spPr bwMode="auto">
          <a:xfrm>
            <a:off x="684213" y="173038"/>
            <a:ext cx="626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D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ACF Shooting Directive 9 May 14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1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ChangeArrowheads="1"/>
          </p:cNvSpPr>
          <p:nvPr/>
        </p:nvSpPr>
        <p:spPr bwMode="auto">
          <a:xfrm>
            <a:off x="357188" y="1458913"/>
            <a:ext cx="8572500" cy="4340225"/>
          </a:xfrm>
          <a:prstGeom prst="rect">
            <a:avLst/>
          </a:prstGeom>
          <a:solidFill>
            <a:srgbClr val="FFD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85725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4C7A"/>
              </a:buClr>
            </a:pPr>
            <a:endParaRPr lang="en-GB" altLang="en-US" b="1">
              <a:solidFill>
                <a:srgbClr val="004C7A"/>
              </a:solidFill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004C7A"/>
              </a:buClr>
            </a:pPr>
            <a:r>
              <a:rPr lang="en-GB" altLang="en-US" b="1">
                <a:solidFill>
                  <a:srgbClr val="004C7A"/>
                </a:solidFill>
                <a:latin typeface="Arial Narrow" panose="020B0606020202030204" pitchFamily="34" charset="0"/>
              </a:rPr>
              <a:t>TASKS:</a:t>
            </a:r>
          </a:p>
          <a:p>
            <a:pPr lvl="3">
              <a:spcBef>
                <a:spcPct val="0"/>
              </a:spcBef>
              <a:spcAft>
                <a:spcPts val="1200"/>
              </a:spcAft>
              <a:buClr>
                <a:srgbClr val="004C7A"/>
              </a:buClr>
              <a:buFont typeface="Arial" panose="020B0604020202020204" pitchFamily="34" charset="0"/>
              <a:buChar char="•"/>
            </a:pPr>
            <a:r>
              <a:rPr lang="en-GB" altLang="en-US" sz="3200" b="1">
                <a:solidFill>
                  <a:srgbClr val="004C7A"/>
                </a:solidFill>
                <a:latin typeface="Arial Narrow" panose="020B0606020202030204" pitchFamily="34" charset="0"/>
              </a:rPr>
              <a:t>Council for Cadet Rifle Shooting (CCRS)</a:t>
            </a:r>
          </a:p>
          <a:p>
            <a:pPr lvl="3">
              <a:spcBef>
                <a:spcPct val="0"/>
              </a:spcBef>
              <a:spcAft>
                <a:spcPts val="1200"/>
              </a:spcAft>
              <a:buClr>
                <a:srgbClr val="004C7A"/>
              </a:buClr>
              <a:buFont typeface="Arial" panose="020B0604020202020204" pitchFamily="34" charset="0"/>
              <a:buChar char="•"/>
            </a:pPr>
            <a:r>
              <a:rPr lang="en-GB" altLang="en-US" sz="3200" b="1">
                <a:solidFill>
                  <a:srgbClr val="004C7A"/>
                </a:solidFill>
                <a:latin typeface="Arial Narrow" panose="020B0606020202030204" pitchFamily="34" charset="0"/>
              </a:rPr>
              <a:t>Regional Bdes / Lond Dist</a:t>
            </a:r>
          </a:p>
          <a:p>
            <a:pPr lvl="3">
              <a:spcBef>
                <a:spcPct val="0"/>
              </a:spcBef>
              <a:spcAft>
                <a:spcPts val="1200"/>
              </a:spcAft>
              <a:buClr>
                <a:srgbClr val="004C7A"/>
              </a:buClr>
              <a:buFont typeface="Arial" panose="020B0604020202020204" pitchFamily="34" charset="0"/>
              <a:buChar char="•"/>
            </a:pPr>
            <a:r>
              <a:rPr lang="en-GB" altLang="en-US" sz="3200" b="1">
                <a:solidFill>
                  <a:srgbClr val="004C7A"/>
                </a:solidFill>
                <a:latin typeface="Arial Narrow" panose="020B0606020202030204" pitchFamily="34" charset="0"/>
              </a:rPr>
              <a:t>ACF Shooting Committee</a:t>
            </a:r>
          </a:p>
          <a:p>
            <a:pPr lvl="3">
              <a:spcBef>
                <a:spcPct val="0"/>
              </a:spcBef>
              <a:spcAft>
                <a:spcPts val="1200"/>
              </a:spcAft>
              <a:buClr>
                <a:srgbClr val="004C7A"/>
              </a:buClr>
              <a:buFont typeface="Arial" panose="020B0604020202020204" pitchFamily="34" charset="0"/>
              <a:buChar char="•"/>
            </a:pPr>
            <a:r>
              <a:rPr lang="en-GB" altLang="en-US" sz="3200" b="1">
                <a:solidFill>
                  <a:srgbClr val="FF0000"/>
                </a:solidFill>
                <a:latin typeface="Arial Narrow" panose="020B0606020202030204" pitchFamily="34" charset="0"/>
              </a:rPr>
              <a:t>ACF Counties</a:t>
            </a:r>
          </a:p>
          <a:p>
            <a:pPr lvl="1">
              <a:spcBef>
                <a:spcPct val="0"/>
              </a:spcBef>
              <a:spcAft>
                <a:spcPts val="2400"/>
              </a:spcAft>
              <a:buClr>
                <a:srgbClr val="004C7A"/>
              </a:buClr>
              <a:buFont typeface="Arial" panose="020B0604020202020204" pitchFamily="34" charset="0"/>
              <a:buChar char="•"/>
            </a:pPr>
            <a:endParaRPr lang="en-GB" altLang="en-US" sz="2400" b="1">
              <a:solidFill>
                <a:srgbClr val="004C7A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4339" name="Group 13"/>
          <p:cNvGrpSpPr>
            <a:grpSpLocks/>
          </p:cNvGrpSpPr>
          <p:nvPr/>
        </p:nvGrpSpPr>
        <p:grpSpPr bwMode="auto">
          <a:xfrm>
            <a:off x="-36513" y="-26988"/>
            <a:ext cx="9180513" cy="935038"/>
            <a:chOff x="-23" y="-17"/>
            <a:chExt cx="5783" cy="589"/>
          </a:xfrm>
        </p:grpSpPr>
        <p:sp>
          <p:nvSpPr>
            <p:cNvPr id="14343" name="Rectangle 14"/>
            <p:cNvSpPr>
              <a:spLocks noChangeArrowheads="1"/>
            </p:cNvSpPr>
            <p:nvPr/>
          </p:nvSpPr>
          <p:spPr bwMode="auto">
            <a:xfrm>
              <a:off x="-23" y="-17"/>
              <a:ext cx="5783" cy="499"/>
            </a:xfrm>
            <a:prstGeom prst="rect">
              <a:avLst/>
            </a:prstGeom>
            <a:solidFill>
              <a:srgbClr val="00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4344" name="Rectangle 15"/>
            <p:cNvSpPr>
              <a:spLocks noChangeArrowheads="1"/>
            </p:cNvSpPr>
            <p:nvPr/>
          </p:nvSpPr>
          <p:spPr bwMode="auto">
            <a:xfrm>
              <a:off x="-23" y="482"/>
              <a:ext cx="5783" cy="90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14340" name="Text Box 16"/>
          <p:cNvSpPr txBox="1">
            <a:spLocks noChangeArrowheads="1"/>
          </p:cNvSpPr>
          <p:nvPr/>
        </p:nvSpPr>
        <p:spPr bwMode="auto">
          <a:xfrm>
            <a:off x="7091363" y="6237288"/>
            <a:ext cx="19446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bg1"/>
                </a:solidFill>
                <a:latin typeface="Army Cadet" pitchFamily="2" charset="0"/>
              </a:rPr>
              <a:t>ARMY CADET FORCE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4C7A"/>
                </a:solidFill>
                <a:latin typeface="Army Cadet" pitchFamily="2" charset="0"/>
              </a:rPr>
              <a:t>MAKE YOUR MARK</a:t>
            </a:r>
            <a:endParaRPr lang="en-US" altLang="en-US" sz="2000">
              <a:solidFill>
                <a:srgbClr val="004C7A"/>
              </a:solidFill>
              <a:latin typeface="Army Cadet" pitchFamily="2" charset="0"/>
            </a:endParaRPr>
          </a:p>
        </p:txBody>
      </p:sp>
      <p:pic>
        <p:nvPicPr>
          <p:cNvPr id="14341" name="Picture 17" descr="ArmyCadetForceLHd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6165850"/>
            <a:ext cx="3714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18"/>
          <p:cNvSpPr>
            <a:spLocks noChangeArrowheads="1"/>
          </p:cNvSpPr>
          <p:nvPr/>
        </p:nvSpPr>
        <p:spPr bwMode="auto">
          <a:xfrm>
            <a:off x="684213" y="173038"/>
            <a:ext cx="626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D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ACF Shooting Directive 9 May 14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1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 bldLvl="4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ChangeArrowheads="1"/>
          </p:cNvSpPr>
          <p:nvPr/>
        </p:nvSpPr>
        <p:spPr bwMode="auto">
          <a:xfrm>
            <a:off x="357188" y="1458913"/>
            <a:ext cx="8572500" cy="4340225"/>
          </a:xfrm>
          <a:prstGeom prst="rect">
            <a:avLst/>
          </a:prstGeom>
          <a:solidFill>
            <a:srgbClr val="FFD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85725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31445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7716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4C7A"/>
              </a:buClr>
            </a:pPr>
            <a:endParaRPr lang="en-GB" altLang="en-US" sz="2800" b="1">
              <a:solidFill>
                <a:srgbClr val="004C7A"/>
              </a:solidFill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004C7A"/>
              </a:buClr>
            </a:pPr>
            <a:r>
              <a:rPr lang="en-GB" altLang="en-US" sz="2800" b="1">
                <a:solidFill>
                  <a:srgbClr val="004C7A"/>
                </a:solidFill>
                <a:latin typeface="Arial Narrow" panose="020B0606020202030204" pitchFamily="34" charset="0"/>
              </a:rPr>
              <a:t>TASKS:</a:t>
            </a:r>
          </a:p>
          <a:p>
            <a:pPr lvl="3">
              <a:spcBef>
                <a:spcPct val="0"/>
              </a:spcBef>
              <a:spcAft>
                <a:spcPts val="1200"/>
              </a:spcAft>
              <a:buClr>
                <a:srgbClr val="004C7A"/>
              </a:buClr>
              <a:buFont typeface="Arial" panose="020B0604020202020204" pitchFamily="34" charset="0"/>
              <a:buChar char="•"/>
            </a:pPr>
            <a:r>
              <a:rPr lang="en-GB" altLang="en-US" sz="2800" b="1">
                <a:solidFill>
                  <a:srgbClr val="FF0000"/>
                </a:solidFill>
                <a:latin typeface="Arial Narrow" panose="020B0606020202030204" pitchFamily="34" charset="0"/>
              </a:rPr>
              <a:t>ACF Counties</a:t>
            </a:r>
          </a:p>
          <a:p>
            <a:pPr lvl="4">
              <a:spcBef>
                <a:spcPct val="0"/>
              </a:spcBef>
              <a:spcAft>
                <a:spcPts val="1200"/>
              </a:spcAft>
              <a:buClr>
                <a:srgbClr val="004C7A"/>
              </a:buClr>
              <a:buFont typeface="Arial" panose="020B0604020202020204" pitchFamily="34" charset="0"/>
              <a:buChar char="•"/>
            </a:pPr>
            <a:r>
              <a:rPr lang="en-GB" altLang="en-US" sz="2800" b="1">
                <a:solidFill>
                  <a:srgbClr val="004C7A"/>
                </a:solidFill>
                <a:latin typeface="Arial Narrow" panose="020B0606020202030204" pitchFamily="34" charset="0"/>
              </a:rPr>
              <a:t>County Shooting Officer</a:t>
            </a:r>
          </a:p>
          <a:p>
            <a:pPr lvl="4">
              <a:spcBef>
                <a:spcPct val="0"/>
              </a:spcBef>
              <a:spcAft>
                <a:spcPts val="1200"/>
              </a:spcAft>
              <a:buClr>
                <a:srgbClr val="004C7A"/>
              </a:buClr>
              <a:buFont typeface="Arial" panose="020B0604020202020204" pitchFamily="34" charset="0"/>
              <a:buChar char="•"/>
            </a:pPr>
            <a:r>
              <a:rPr lang="en-GB" altLang="en-US" sz="2800" b="1">
                <a:solidFill>
                  <a:srgbClr val="004C7A"/>
                </a:solidFill>
                <a:latin typeface="Arial Narrow" panose="020B0606020202030204" pitchFamily="34" charset="0"/>
              </a:rPr>
              <a:t>Adult Training</a:t>
            </a:r>
          </a:p>
          <a:p>
            <a:pPr lvl="4">
              <a:spcBef>
                <a:spcPct val="0"/>
              </a:spcBef>
              <a:spcAft>
                <a:spcPts val="1200"/>
              </a:spcAft>
              <a:buClr>
                <a:srgbClr val="004C7A"/>
              </a:buClr>
              <a:buFont typeface="Arial" panose="020B0604020202020204" pitchFamily="34" charset="0"/>
              <a:buChar char="•"/>
            </a:pPr>
            <a:r>
              <a:rPr lang="en-GB" altLang="en-US" sz="2800" b="1">
                <a:solidFill>
                  <a:srgbClr val="004C7A"/>
                </a:solidFill>
                <a:latin typeface="Arial Narrow" panose="020B0606020202030204" pitchFamily="34" charset="0"/>
              </a:rPr>
              <a:t>Cadet Training Syllabus</a:t>
            </a:r>
          </a:p>
          <a:p>
            <a:pPr lvl="4">
              <a:spcBef>
                <a:spcPct val="0"/>
              </a:spcBef>
              <a:spcAft>
                <a:spcPts val="1200"/>
              </a:spcAft>
              <a:buClr>
                <a:srgbClr val="004C7A"/>
              </a:buClr>
              <a:buFont typeface="Arial" panose="020B0604020202020204" pitchFamily="34" charset="0"/>
              <a:buChar char="•"/>
            </a:pPr>
            <a:r>
              <a:rPr lang="en-GB" altLang="en-US" sz="2800" b="1">
                <a:solidFill>
                  <a:srgbClr val="004C7A"/>
                </a:solidFill>
                <a:latin typeface="Arial Narrow" panose="020B0606020202030204" pitchFamily="34" charset="0"/>
              </a:rPr>
              <a:t>Competitions</a:t>
            </a:r>
          </a:p>
          <a:p>
            <a:pPr lvl="4">
              <a:spcBef>
                <a:spcPct val="0"/>
              </a:spcBef>
              <a:spcAft>
                <a:spcPts val="1200"/>
              </a:spcAft>
              <a:buClr>
                <a:srgbClr val="004C7A"/>
              </a:buClr>
              <a:buFont typeface="Arial" panose="020B0604020202020204" pitchFamily="34" charset="0"/>
              <a:buChar char="•"/>
            </a:pPr>
            <a:endParaRPr lang="en-GB" altLang="en-US" sz="2800" b="1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lvl="1">
              <a:spcBef>
                <a:spcPct val="0"/>
              </a:spcBef>
              <a:spcAft>
                <a:spcPts val="2400"/>
              </a:spcAft>
              <a:buClr>
                <a:srgbClr val="004C7A"/>
              </a:buClr>
              <a:buFont typeface="Arial" panose="020B0604020202020204" pitchFamily="34" charset="0"/>
              <a:buChar char="•"/>
            </a:pPr>
            <a:endParaRPr lang="en-GB" altLang="en-US" b="1">
              <a:solidFill>
                <a:srgbClr val="004C7A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6387" name="Group 13"/>
          <p:cNvGrpSpPr>
            <a:grpSpLocks/>
          </p:cNvGrpSpPr>
          <p:nvPr/>
        </p:nvGrpSpPr>
        <p:grpSpPr bwMode="auto">
          <a:xfrm>
            <a:off x="-36513" y="-26988"/>
            <a:ext cx="9180513" cy="935038"/>
            <a:chOff x="-23" y="-17"/>
            <a:chExt cx="5783" cy="589"/>
          </a:xfrm>
        </p:grpSpPr>
        <p:sp>
          <p:nvSpPr>
            <p:cNvPr id="16391" name="Rectangle 14"/>
            <p:cNvSpPr>
              <a:spLocks noChangeArrowheads="1"/>
            </p:cNvSpPr>
            <p:nvPr/>
          </p:nvSpPr>
          <p:spPr bwMode="auto">
            <a:xfrm>
              <a:off x="-23" y="-17"/>
              <a:ext cx="5783" cy="499"/>
            </a:xfrm>
            <a:prstGeom prst="rect">
              <a:avLst/>
            </a:prstGeom>
            <a:solidFill>
              <a:srgbClr val="00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6392" name="Rectangle 15"/>
            <p:cNvSpPr>
              <a:spLocks noChangeArrowheads="1"/>
            </p:cNvSpPr>
            <p:nvPr/>
          </p:nvSpPr>
          <p:spPr bwMode="auto">
            <a:xfrm>
              <a:off x="-23" y="482"/>
              <a:ext cx="5783" cy="90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16388" name="Text Box 16"/>
          <p:cNvSpPr txBox="1">
            <a:spLocks noChangeArrowheads="1"/>
          </p:cNvSpPr>
          <p:nvPr/>
        </p:nvSpPr>
        <p:spPr bwMode="auto">
          <a:xfrm>
            <a:off x="7091363" y="6237288"/>
            <a:ext cx="19446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bg1"/>
                </a:solidFill>
                <a:latin typeface="Army Cadet" pitchFamily="2" charset="0"/>
              </a:rPr>
              <a:t>ARMY CADET FORCE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4C7A"/>
                </a:solidFill>
                <a:latin typeface="Army Cadet" pitchFamily="2" charset="0"/>
              </a:rPr>
              <a:t>MAKE YOUR MARK</a:t>
            </a:r>
            <a:endParaRPr lang="en-US" altLang="en-US" sz="2000">
              <a:solidFill>
                <a:srgbClr val="004C7A"/>
              </a:solidFill>
              <a:latin typeface="Army Cadet" pitchFamily="2" charset="0"/>
            </a:endParaRPr>
          </a:p>
        </p:txBody>
      </p:sp>
      <p:pic>
        <p:nvPicPr>
          <p:cNvPr id="16389" name="Picture 17" descr="ArmyCadetForceLHd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6165850"/>
            <a:ext cx="3714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18"/>
          <p:cNvSpPr>
            <a:spLocks noChangeArrowheads="1"/>
          </p:cNvSpPr>
          <p:nvPr/>
        </p:nvSpPr>
        <p:spPr bwMode="auto">
          <a:xfrm>
            <a:off x="684213" y="173038"/>
            <a:ext cx="626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D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ACF Shooting Directive 9 May 14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1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 bldLvl="5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ChangeArrowheads="1"/>
          </p:cNvSpPr>
          <p:nvPr/>
        </p:nvSpPr>
        <p:spPr bwMode="auto">
          <a:xfrm>
            <a:off x="357188" y="1484313"/>
            <a:ext cx="8572500" cy="4032250"/>
          </a:xfrm>
          <a:prstGeom prst="rect">
            <a:avLst/>
          </a:prstGeom>
          <a:solidFill>
            <a:srgbClr val="FFD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85725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  <a:buClr>
                <a:srgbClr val="004C7A"/>
              </a:buClr>
            </a:pPr>
            <a:r>
              <a:rPr lang="en-GB" altLang="en-US" sz="2800" b="1">
                <a:solidFill>
                  <a:srgbClr val="004C7A"/>
                </a:solidFill>
                <a:latin typeface="Arial Narrow" panose="020B0606020202030204" pitchFamily="34" charset="0"/>
              </a:rPr>
              <a:t>CO-ORDINATING INSTRUCTIONS:</a:t>
            </a:r>
          </a:p>
          <a:p>
            <a:pPr lvl="3">
              <a:spcBef>
                <a:spcPct val="0"/>
              </a:spcBef>
              <a:spcAft>
                <a:spcPts val="1200"/>
              </a:spcAft>
              <a:buClr>
                <a:srgbClr val="004C7A"/>
              </a:buClr>
              <a:buFont typeface="Arial" panose="020B0604020202020204" pitchFamily="34" charset="0"/>
              <a:buChar char="•"/>
            </a:pPr>
            <a:r>
              <a:rPr lang="en-GB" altLang="en-US" sz="2800" b="1">
                <a:solidFill>
                  <a:srgbClr val="004C7A"/>
                </a:solidFill>
                <a:latin typeface="Arial Narrow" panose="020B0606020202030204" pitchFamily="34" charset="0"/>
              </a:rPr>
              <a:t>Safety</a:t>
            </a:r>
          </a:p>
          <a:p>
            <a:pPr lvl="3">
              <a:spcBef>
                <a:spcPct val="0"/>
              </a:spcBef>
              <a:spcAft>
                <a:spcPts val="1200"/>
              </a:spcAft>
              <a:buClr>
                <a:srgbClr val="004C7A"/>
              </a:buClr>
              <a:buFont typeface="Arial" panose="020B0604020202020204" pitchFamily="34" charset="0"/>
              <a:buChar char="•"/>
            </a:pPr>
            <a:r>
              <a:rPr lang="en-GB" altLang="en-US" sz="2800" b="1">
                <a:solidFill>
                  <a:srgbClr val="004C7A"/>
                </a:solidFill>
                <a:latin typeface="Arial Narrow" panose="020B0606020202030204" pitchFamily="34" charset="0"/>
              </a:rPr>
              <a:t>Non-Service &amp; Civilian Weapons</a:t>
            </a:r>
          </a:p>
          <a:p>
            <a:pPr lvl="3">
              <a:spcBef>
                <a:spcPct val="0"/>
              </a:spcBef>
              <a:spcAft>
                <a:spcPts val="1200"/>
              </a:spcAft>
              <a:buClr>
                <a:srgbClr val="004C7A"/>
              </a:buClr>
              <a:buFont typeface="Arial" panose="020B0604020202020204" pitchFamily="34" charset="0"/>
              <a:buChar char="•"/>
            </a:pPr>
            <a:r>
              <a:rPr lang="en-GB" altLang="en-US" sz="2800" b="1">
                <a:solidFill>
                  <a:srgbClr val="004C7A"/>
                </a:solidFill>
                <a:latin typeface="Arial Narrow" panose="020B0606020202030204" pitchFamily="34" charset="0"/>
              </a:rPr>
              <a:t>Correlation of competitions with syllabus</a:t>
            </a:r>
          </a:p>
          <a:p>
            <a:pPr lvl="3">
              <a:spcBef>
                <a:spcPct val="0"/>
              </a:spcBef>
              <a:spcAft>
                <a:spcPts val="1200"/>
              </a:spcAft>
              <a:buClr>
                <a:srgbClr val="004C7A"/>
              </a:buClr>
              <a:buFont typeface="Arial" panose="020B0604020202020204" pitchFamily="34" charset="0"/>
              <a:buChar char="•"/>
            </a:pPr>
            <a:r>
              <a:rPr lang="en-GB" altLang="en-US" sz="2800" b="1">
                <a:solidFill>
                  <a:srgbClr val="004C7A"/>
                </a:solidFill>
                <a:latin typeface="Arial Narrow" panose="020B0606020202030204" pitchFamily="34" charset="0"/>
              </a:rPr>
              <a:t>Correlation of shooting with D of E</a:t>
            </a:r>
          </a:p>
          <a:p>
            <a:pPr lvl="3">
              <a:spcBef>
                <a:spcPct val="0"/>
              </a:spcBef>
              <a:spcAft>
                <a:spcPts val="1200"/>
              </a:spcAft>
              <a:buClr>
                <a:srgbClr val="004C7A"/>
              </a:buClr>
              <a:buFont typeface="Arial" panose="020B0604020202020204" pitchFamily="34" charset="0"/>
              <a:buChar char="•"/>
            </a:pPr>
            <a:r>
              <a:rPr lang="en-GB" altLang="en-US" sz="2800" b="1">
                <a:solidFill>
                  <a:srgbClr val="004C7A"/>
                </a:solidFill>
                <a:latin typeface="Arial Narrow" panose="020B0606020202030204" pitchFamily="34" charset="0"/>
              </a:rPr>
              <a:t>Coaching</a:t>
            </a:r>
          </a:p>
          <a:p>
            <a:pPr lvl="3">
              <a:spcBef>
                <a:spcPct val="0"/>
              </a:spcBef>
              <a:spcAft>
                <a:spcPts val="1200"/>
              </a:spcAft>
              <a:buClr>
                <a:srgbClr val="004C7A"/>
              </a:buClr>
              <a:buFont typeface="Arial" panose="020B0604020202020204" pitchFamily="34" charset="0"/>
              <a:buChar char="•"/>
            </a:pPr>
            <a:r>
              <a:rPr lang="en-GB" altLang="en-US" sz="2800" b="1">
                <a:solidFill>
                  <a:srgbClr val="004C7A"/>
                </a:solidFill>
                <a:latin typeface="Arial Narrow" panose="020B0606020202030204" pitchFamily="34" charset="0"/>
              </a:rPr>
              <a:t>Adult shooting</a:t>
            </a:r>
            <a:endParaRPr lang="en-GB" altLang="en-US" sz="2800" b="1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lvl="1">
              <a:spcBef>
                <a:spcPct val="0"/>
              </a:spcBef>
              <a:spcAft>
                <a:spcPts val="2400"/>
              </a:spcAft>
              <a:buClr>
                <a:srgbClr val="004C7A"/>
              </a:buClr>
              <a:buFont typeface="Arial" panose="020B0604020202020204" pitchFamily="34" charset="0"/>
              <a:buChar char="•"/>
            </a:pPr>
            <a:endParaRPr lang="en-GB" altLang="en-US" b="1">
              <a:solidFill>
                <a:srgbClr val="004C7A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8435" name="Group 13"/>
          <p:cNvGrpSpPr>
            <a:grpSpLocks/>
          </p:cNvGrpSpPr>
          <p:nvPr/>
        </p:nvGrpSpPr>
        <p:grpSpPr bwMode="auto">
          <a:xfrm>
            <a:off x="-36513" y="-26988"/>
            <a:ext cx="9180513" cy="935038"/>
            <a:chOff x="-23" y="-17"/>
            <a:chExt cx="5783" cy="589"/>
          </a:xfrm>
        </p:grpSpPr>
        <p:sp>
          <p:nvSpPr>
            <p:cNvPr id="18439" name="Rectangle 14"/>
            <p:cNvSpPr>
              <a:spLocks noChangeArrowheads="1"/>
            </p:cNvSpPr>
            <p:nvPr/>
          </p:nvSpPr>
          <p:spPr bwMode="auto">
            <a:xfrm>
              <a:off x="-23" y="-17"/>
              <a:ext cx="5783" cy="499"/>
            </a:xfrm>
            <a:prstGeom prst="rect">
              <a:avLst/>
            </a:prstGeom>
            <a:solidFill>
              <a:srgbClr val="00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8440" name="Rectangle 15"/>
            <p:cNvSpPr>
              <a:spLocks noChangeArrowheads="1"/>
            </p:cNvSpPr>
            <p:nvPr/>
          </p:nvSpPr>
          <p:spPr bwMode="auto">
            <a:xfrm>
              <a:off x="-23" y="482"/>
              <a:ext cx="5783" cy="90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18436" name="Text Box 16"/>
          <p:cNvSpPr txBox="1">
            <a:spLocks noChangeArrowheads="1"/>
          </p:cNvSpPr>
          <p:nvPr/>
        </p:nvSpPr>
        <p:spPr bwMode="auto">
          <a:xfrm>
            <a:off x="7091363" y="6237288"/>
            <a:ext cx="19446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bg1"/>
                </a:solidFill>
                <a:latin typeface="Army Cadet" pitchFamily="2" charset="0"/>
              </a:rPr>
              <a:t>ARMY CADET FORCE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4C7A"/>
                </a:solidFill>
                <a:latin typeface="Army Cadet" pitchFamily="2" charset="0"/>
              </a:rPr>
              <a:t>MAKE YOUR MARK</a:t>
            </a:r>
            <a:endParaRPr lang="en-US" altLang="en-US" sz="2000">
              <a:solidFill>
                <a:srgbClr val="004C7A"/>
              </a:solidFill>
              <a:latin typeface="Army Cadet" pitchFamily="2" charset="0"/>
            </a:endParaRPr>
          </a:p>
        </p:txBody>
      </p:sp>
      <p:pic>
        <p:nvPicPr>
          <p:cNvPr id="18437" name="Picture 17" descr="ArmyCadetForceLHd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6165850"/>
            <a:ext cx="3714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18"/>
          <p:cNvSpPr>
            <a:spLocks noChangeArrowheads="1"/>
          </p:cNvSpPr>
          <p:nvPr/>
        </p:nvSpPr>
        <p:spPr bwMode="auto">
          <a:xfrm>
            <a:off x="684213" y="173038"/>
            <a:ext cx="626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D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ACF Shooting Directive 9 May 14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7750</TotalTime>
  <Words>1821</Words>
  <Application>Microsoft Office PowerPoint</Application>
  <PresentationFormat>On-screen Show (4:3)</PresentationFormat>
  <Paragraphs>354</Paragraphs>
  <Slides>40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Times New Roman</vt:lpstr>
      <vt:lpstr>Arial</vt:lpstr>
      <vt:lpstr>Tahoma</vt:lpstr>
      <vt:lpstr>Army Cadet</vt:lpstr>
      <vt:lpstr>Calibri</vt:lpstr>
      <vt:lpstr>Arial Narrow</vt:lpstr>
      <vt:lpstr>Monotype Sorts</vt:lpstr>
      <vt:lpstr>Default Design</vt:lpstr>
      <vt:lpstr>Adobe Acrobat Document</vt:lpstr>
      <vt:lpstr>Microsoft Clip Gallery</vt:lpstr>
      <vt:lpstr>Army Cadet Force Shooting Officers’ Conference 24-26 Jan 2019</vt:lpstr>
      <vt:lpstr>PowerPoint Presentation</vt:lpstr>
      <vt:lpstr>Why are we here?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Aim of this Conference?</vt:lpstr>
      <vt:lpstr>Evaluation Questionnaire</vt:lpstr>
      <vt:lpstr>PowerPoint Presentation</vt:lpstr>
      <vt:lpstr>Army Cadet Force Shooting Officers’ Conference 24-26 Jan 2019</vt:lpstr>
      <vt:lpstr>Warm-up: Who are we?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Presn Hope Valley College Principal Feb 03</dc:title>
  <dc:subject>The ACF</dc:subject>
  <dc:creator>Col J S Wilson</dc:creator>
  <cp:lastModifiedBy>Dafydd Marston</cp:lastModifiedBy>
  <cp:revision>897</cp:revision>
  <cp:lastPrinted>2003-02-14T23:45:48Z</cp:lastPrinted>
  <dcterms:created xsi:type="dcterms:W3CDTF">2002-02-19T17:20:25Z</dcterms:created>
  <dcterms:modified xsi:type="dcterms:W3CDTF">2020-01-31T10:21:02Z</dcterms:modified>
</cp:coreProperties>
</file>